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</p:sldMasterIdLst>
  <p:notesMasterIdLst>
    <p:notesMasterId r:id="rId21"/>
  </p:notesMasterIdLst>
  <p:sldIdLst>
    <p:sldId id="279" r:id="rId3"/>
    <p:sldId id="261" r:id="rId4"/>
    <p:sldId id="263" r:id="rId5"/>
    <p:sldId id="278" r:id="rId6"/>
    <p:sldId id="266" r:id="rId7"/>
    <p:sldId id="267" r:id="rId8"/>
    <p:sldId id="281" r:id="rId9"/>
    <p:sldId id="270" r:id="rId10"/>
    <p:sldId id="268" r:id="rId11"/>
    <p:sldId id="269" r:id="rId12"/>
    <p:sldId id="271" r:id="rId13"/>
    <p:sldId id="273" r:id="rId14"/>
    <p:sldId id="272" r:id="rId15"/>
    <p:sldId id="274" r:id="rId16"/>
    <p:sldId id="276" r:id="rId17"/>
    <p:sldId id="275" r:id="rId18"/>
    <p:sldId id="277" r:id="rId19"/>
    <p:sldId id="280" r:id="rId20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0185" autoAdjust="0"/>
  </p:normalViewPr>
  <p:slideViewPr>
    <p:cSldViewPr snapToGrid="0">
      <p:cViewPr varScale="1">
        <p:scale>
          <a:sx n="58" d="100"/>
          <a:sy n="58" d="100"/>
        </p:scale>
        <p:origin x="18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Thornton" userId="7f777f77-6bef-409c-aedc-2952067a4037" providerId="ADAL" clId="{DF5FE13E-08FD-43E3-88D2-AFDCE4A1DF4F}"/>
    <pc:docChg chg="undo custSel addSld delSld modSld sldOrd">
      <pc:chgData name="Morgan Thornton" userId="7f777f77-6bef-409c-aedc-2952067a4037" providerId="ADAL" clId="{DF5FE13E-08FD-43E3-88D2-AFDCE4A1DF4F}" dt="2022-10-26T17:31:06.707" v="2253"/>
      <pc:docMkLst>
        <pc:docMk/>
      </pc:docMkLst>
      <pc:sldChg chg="modSp del mod">
        <pc:chgData name="Morgan Thornton" userId="7f777f77-6bef-409c-aedc-2952067a4037" providerId="ADAL" clId="{DF5FE13E-08FD-43E3-88D2-AFDCE4A1DF4F}" dt="2022-10-26T16:29:00.258" v="218" actId="2696"/>
        <pc:sldMkLst>
          <pc:docMk/>
          <pc:sldMk cId="0" sldId="256"/>
        </pc:sldMkLst>
        <pc:spChg chg="mod">
          <ac:chgData name="Morgan Thornton" userId="7f777f77-6bef-409c-aedc-2952067a4037" providerId="ADAL" clId="{DF5FE13E-08FD-43E3-88D2-AFDCE4A1DF4F}" dt="2022-10-26T16:28:52.038" v="216" actId="27636"/>
          <ac:spMkLst>
            <pc:docMk/>
            <pc:sldMk cId="0" sldId="256"/>
            <ac:spMk id="54" creationId="{00000000-0000-0000-0000-000000000000}"/>
          </ac:spMkLst>
        </pc:spChg>
      </pc:sldChg>
      <pc:sldChg chg="modSp del mod">
        <pc:chgData name="Morgan Thornton" userId="7f777f77-6bef-409c-aedc-2952067a4037" providerId="ADAL" clId="{DF5FE13E-08FD-43E3-88D2-AFDCE4A1DF4F}" dt="2022-10-26T16:29:02.691" v="219" actId="2696"/>
        <pc:sldMkLst>
          <pc:docMk/>
          <pc:sldMk cId="1636974020" sldId="259"/>
        </pc:sldMkLst>
        <pc:spChg chg="mod">
          <ac:chgData name="Morgan Thornton" userId="7f777f77-6bef-409c-aedc-2952067a4037" providerId="ADAL" clId="{DF5FE13E-08FD-43E3-88D2-AFDCE4A1DF4F}" dt="2022-10-26T16:15:34.494" v="128" actId="113"/>
          <ac:spMkLst>
            <pc:docMk/>
            <pc:sldMk cId="1636974020" sldId="259"/>
            <ac:spMk id="2" creationId="{00000000-0000-0000-0000-000000000000}"/>
          </ac:spMkLst>
        </pc:spChg>
      </pc:sldChg>
      <pc:sldChg chg="addSp delSp modSp mod ord modClrScheme chgLayout">
        <pc:chgData name="Morgan Thornton" userId="7f777f77-6bef-409c-aedc-2952067a4037" providerId="ADAL" clId="{DF5FE13E-08FD-43E3-88D2-AFDCE4A1DF4F}" dt="2022-10-26T17:31:02.849" v="2251"/>
        <pc:sldMkLst>
          <pc:docMk/>
          <pc:sldMk cId="4251357710" sldId="261"/>
        </pc:sldMkLst>
        <pc:spChg chg="del mod ord">
          <ac:chgData name="Morgan Thornton" userId="7f777f77-6bef-409c-aedc-2952067a4037" providerId="ADAL" clId="{DF5FE13E-08FD-43E3-88D2-AFDCE4A1DF4F}" dt="2022-10-26T16:41:49.336" v="931" actId="478"/>
          <ac:spMkLst>
            <pc:docMk/>
            <pc:sldMk cId="4251357710" sldId="261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30:01.916" v="270" actId="167"/>
          <ac:spMkLst>
            <pc:docMk/>
            <pc:sldMk cId="4251357710" sldId="261"/>
            <ac:spMk id="6" creationId="{207DFC0A-0968-486E-A9EB-0E3FA75727CE}"/>
          </ac:spMkLst>
        </pc:spChg>
        <pc:spChg chg="add mod ord">
          <ac:chgData name="Morgan Thornton" userId="7f777f77-6bef-409c-aedc-2952067a4037" providerId="ADAL" clId="{DF5FE13E-08FD-43E3-88D2-AFDCE4A1DF4F}" dt="2022-10-26T16:41:32.665" v="925" actId="207"/>
          <ac:spMkLst>
            <pc:docMk/>
            <pc:sldMk cId="4251357710" sldId="261"/>
            <ac:spMk id="7" creationId="{267EAFBF-BECD-41EE-974B-952F44591AB4}"/>
          </ac:spMkLst>
        </pc:spChg>
        <pc:spChg chg="add del mod ord">
          <ac:chgData name="Morgan Thornton" userId="7f777f77-6bef-409c-aedc-2952067a4037" providerId="ADAL" clId="{DF5FE13E-08FD-43E3-88D2-AFDCE4A1DF4F}" dt="2022-10-26T16:30:37.401" v="273" actId="700"/>
          <ac:spMkLst>
            <pc:docMk/>
            <pc:sldMk cId="4251357710" sldId="261"/>
            <ac:spMk id="8" creationId="{7EF6FBA8-2D9A-4777-82B9-CFB92208ECBD}"/>
          </ac:spMkLst>
        </pc:spChg>
        <pc:spChg chg="add del mod ord">
          <ac:chgData name="Morgan Thornton" userId="7f777f77-6bef-409c-aedc-2952067a4037" providerId="ADAL" clId="{DF5FE13E-08FD-43E3-88D2-AFDCE4A1DF4F}" dt="2022-10-26T16:30:41.552" v="274" actId="478"/>
          <ac:spMkLst>
            <pc:docMk/>
            <pc:sldMk cId="4251357710" sldId="261"/>
            <ac:spMk id="9" creationId="{E96DBB98-002B-41CA-A590-3E09F11A6E56}"/>
          </ac:spMkLst>
        </pc:spChg>
        <pc:spChg chg="add del mod ord">
          <ac:chgData name="Morgan Thornton" userId="7f777f77-6bef-409c-aedc-2952067a4037" providerId="ADAL" clId="{DF5FE13E-08FD-43E3-88D2-AFDCE4A1DF4F}" dt="2022-10-26T16:30:42.556" v="275" actId="478"/>
          <ac:spMkLst>
            <pc:docMk/>
            <pc:sldMk cId="4251357710" sldId="261"/>
            <ac:spMk id="10" creationId="{21DB8271-0418-4880-80F3-DB9A0D149C39}"/>
          </ac:spMkLst>
        </pc:spChg>
        <pc:spChg chg="add mod">
          <ac:chgData name="Morgan Thornton" userId="7f777f77-6bef-409c-aedc-2952067a4037" providerId="ADAL" clId="{DF5FE13E-08FD-43E3-88D2-AFDCE4A1DF4F}" dt="2022-10-26T16:42:10.767" v="948" actId="20577"/>
          <ac:spMkLst>
            <pc:docMk/>
            <pc:sldMk cId="4251357710" sldId="261"/>
            <ac:spMk id="11" creationId="{88CDABD3-2D99-40F9-98FF-A6ACC9074AF8}"/>
          </ac:spMkLst>
        </pc:spChg>
        <pc:spChg chg="add del mod">
          <ac:chgData name="Morgan Thornton" userId="7f777f77-6bef-409c-aedc-2952067a4037" providerId="ADAL" clId="{DF5FE13E-08FD-43E3-88D2-AFDCE4A1DF4F}" dt="2022-10-26T16:41:51.366" v="932" actId="478"/>
          <ac:spMkLst>
            <pc:docMk/>
            <pc:sldMk cId="4251357710" sldId="261"/>
            <ac:spMk id="13" creationId="{0610ED6B-0625-4147-8C54-18DF7A216B73}"/>
          </ac:spMkLst>
        </pc:spChg>
        <pc:graphicFrameChg chg="del mod">
          <ac:chgData name="Morgan Thornton" userId="7f777f77-6bef-409c-aedc-2952067a4037" providerId="ADAL" clId="{DF5FE13E-08FD-43E3-88D2-AFDCE4A1DF4F}" dt="2022-10-26T16:07:37.386" v="3" actId="478"/>
          <ac:graphicFrameMkLst>
            <pc:docMk/>
            <pc:sldMk cId="4251357710" sldId="261"/>
            <ac:graphicFrameMk id="3" creationId="{BB8DD90F-6E8F-4DE0-8190-4AE01D98D91F}"/>
          </ac:graphicFrameMkLst>
        </pc:graphicFrameChg>
        <pc:graphicFrameChg chg="mod">
          <ac:chgData name="Morgan Thornton" userId="7f777f77-6bef-409c-aedc-2952067a4037" providerId="ADAL" clId="{DF5FE13E-08FD-43E3-88D2-AFDCE4A1DF4F}" dt="2022-10-26T16:41:59.919" v="934" actId="1076"/>
          <ac:graphicFrameMkLst>
            <pc:docMk/>
            <pc:sldMk cId="4251357710" sldId="261"/>
            <ac:graphicFrameMk id="4" creationId="{7212B1CF-B08E-4D5B-9EF3-B141CF6913BD}"/>
          </ac:graphicFrameMkLst>
        </pc:graphicFrameChg>
        <pc:picChg chg="del">
          <ac:chgData name="Morgan Thornton" userId="7f777f77-6bef-409c-aedc-2952067a4037" providerId="ADAL" clId="{DF5FE13E-08FD-43E3-88D2-AFDCE4A1DF4F}" dt="2022-10-26T16:06:51.016" v="0" actId="478"/>
          <ac:picMkLst>
            <pc:docMk/>
            <pc:sldMk cId="4251357710" sldId="261"/>
            <ac:picMk id="5" creationId="{00000000-0000-0000-0000-000000000000}"/>
          </ac:picMkLst>
        </pc:picChg>
      </pc:sldChg>
      <pc:sldChg chg="addSp delSp modSp mod ord setBg modClrScheme chgLayout">
        <pc:chgData name="Morgan Thornton" userId="7f777f77-6bef-409c-aedc-2952067a4037" providerId="ADAL" clId="{DF5FE13E-08FD-43E3-88D2-AFDCE4A1DF4F}" dt="2022-10-26T17:31:06.707" v="2253"/>
        <pc:sldMkLst>
          <pc:docMk/>
          <pc:sldMk cId="4187562388" sldId="263"/>
        </pc:sldMkLst>
        <pc:spChg chg="mod ord">
          <ac:chgData name="Morgan Thornton" userId="7f777f77-6bef-409c-aedc-2952067a4037" providerId="ADAL" clId="{DF5FE13E-08FD-43E3-88D2-AFDCE4A1DF4F}" dt="2022-10-26T16:42:21.238" v="951" actId="2085"/>
          <ac:spMkLst>
            <pc:docMk/>
            <pc:sldMk cId="4187562388" sldId="263"/>
            <ac:spMk id="2" creationId="{00000000-0000-0000-0000-000000000000}"/>
          </ac:spMkLst>
        </pc:spChg>
        <pc:spChg chg="mod">
          <ac:chgData name="Morgan Thornton" userId="7f777f77-6bef-409c-aedc-2952067a4037" providerId="ADAL" clId="{DF5FE13E-08FD-43E3-88D2-AFDCE4A1DF4F}" dt="2022-10-26T16:14:38.495" v="115" actId="2711"/>
          <ac:spMkLst>
            <pc:docMk/>
            <pc:sldMk cId="4187562388" sldId="263"/>
            <ac:spMk id="5" creationId="{00000000-0000-0000-0000-000000000000}"/>
          </ac:spMkLst>
        </pc:spChg>
        <pc:spChg chg="add del mod ord">
          <ac:chgData name="Morgan Thornton" userId="7f777f77-6bef-409c-aedc-2952067a4037" providerId="ADAL" clId="{DF5FE13E-08FD-43E3-88D2-AFDCE4A1DF4F}" dt="2022-10-26T16:41:31.616" v="924" actId="700"/>
          <ac:spMkLst>
            <pc:docMk/>
            <pc:sldMk cId="4187562388" sldId="263"/>
            <ac:spMk id="6" creationId="{8070A33D-EFA3-43C0-8E1D-DEAB35CE872E}"/>
          </ac:spMkLst>
        </pc:spChg>
        <pc:spChg chg="add del mod ord">
          <ac:chgData name="Morgan Thornton" userId="7f777f77-6bef-409c-aedc-2952067a4037" providerId="ADAL" clId="{DF5FE13E-08FD-43E3-88D2-AFDCE4A1DF4F}" dt="2022-10-26T16:41:31.616" v="924" actId="700"/>
          <ac:spMkLst>
            <pc:docMk/>
            <pc:sldMk cId="4187562388" sldId="263"/>
            <ac:spMk id="7" creationId="{039B53C1-6F20-4F1A-8AC2-E10CE1176962}"/>
          </ac:spMkLst>
        </pc:spChg>
        <pc:spChg chg="add mod ord">
          <ac:chgData name="Morgan Thornton" userId="7f777f77-6bef-409c-aedc-2952067a4037" providerId="ADAL" clId="{DF5FE13E-08FD-43E3-88D2-AFDCE4A1DF4F}" dt="2022-10-26T16:42:34.043" v="953" actId="167"/>
          <ac:spMkLst>
            <pc:docMk/>
            <pc:sldMk cId="4187562388" sldId="263"/>
            <ac:spMk id="8" creationId="{3EDECEE9-EBDA-4C32-98B8-42C9FA1CC6B1}"/>
          </ac:spMkLst>
        </pc:spChg>
        <pc:spChg chg="add mod ord">
          <ac:chgData name="Morgan Thornton" userId="7f777f77-6bef-409c-aedc-2952067a4037" providerId="ADAL" clId="{DF5FE13E-08FD-43E3-88D2-AFDCE4A1DF4F}" dt="2022-10-26T16:42:48.674" v="955" actId="167"/>
          <ac:spMkLst>
            <pc:docMk/>
            <pc:sldMk cId="4187562388" sldId="263"/>
            <ac:spMk id="9" creationId="{CD2821E1-EB0A-4FC6-AAB8-FE2095A67164}"/>
          </ac:spMkLst>
        </pc:spChg>
        <pc:graphicFrameChg chg="mod">
          <ac:chgData name="Morgan Thornton" userId="7f777f77-6bef-409c-aedc-2952067a4037" providerId="ADAL" clId="{DF5FE13E-08FD-43E3-88D2-AFDCE4A1DF4F}" dt="2022-10-26T17:12:59.310" v="1330"/>
          <ac:graphicFrameMkLst>
            <pc:docMk/>
            <pc:sldMk cId="4187562388" sldId="263"/>
            <ac:graphicFrameMk id="3" creationId="{EA08EDA3-5A6A-48D5-85E9-C01A1035A8FB}"/>
          </ac:graphicFrameMkLst>
        </pc:graphicFrameChg>
        <pc:picChg chg="del">
          <ac:chgData name="Morgan Thornton" userId="7f777f77-6bef-409c-aedc-2952067a4037" providerId="ADAL" clId="{DF5FE13E-08FD-43E3-88D2-AFDCE4A1DF4F}" dt="2022-10-26T16:08:16.937" v="12" actId="478"/>
          <ac:picMkLst>
            <pc:docMk/>
            <pc:sldMk cId="4187562388" sldId="263"/>
            <ac:picMk id="4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2.764" v="1219"/>
        <pc:sldMkLst>
          <pc:docMk/>
          <pc:sldMk cId="489357184" sldId="266"/>
        </pc:sldMkLst>
        <pc:spChg chg="mod">
          <ac:chgData name="Morgan Thornton" userId="7f777f77-6bef-409c-aedc-2952067a4037" providerId="ADAL" clId="{DF5FE13E-08FD-43E3-88D2-AFDCE4A1DF4F}" dt="2022-10-26T16:44:44.199" v="964" actId="2085"/>
          <ac:spMkLst>
            <pc:docMk/>
            <pc:sldMk cId="489357184" sldId="266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7:37.535" v="1003" actId="167"/>
          <ac:spMkLst>
            <pc:docMk/>
            <pc:sldMk cId="489357184" sldId="266"/>
            <ac:spMk id="7" creationId="{BB9565FA-CFA7-441A-9E36-CCC2EB7FF374}"/>
          </ac:spMkLst>
        </pc:spChg>
        <pc:spChg chg="add mod ord">
          <ac:chgData name="Morgan Thornton" userId="7f777f77-6bef-409c-aedc-2952067a4037" providerId="ADAL" clId="{DF5FE13E-08FD-43E3-88D2-AFDCE4A1DF4F}" dt="2022-10-26T16:49:30.095" v="1032" actId="167"/>
          <ac:spMkLst>
            <pc:docMk/>
            <pc:sldMk cId="489357184" sldId="266"/>
            <ac:spMk id="8" creationId="{92F535F8-30D0-4B20-9D76-81E9913842F9}"/>
          </ac:spMkLst>
        </pc:spChg>
        <pc:graphicFrameChg chg="mod">
          <ac:chgData name="Morgan Thornton" userId="7f777f77-6bef-409c-aedc-2952067a4037" providerId="ADAL" clId="{DF5FE13E-08FD-43E3-88D2-AFDCE4A1DF4F}" dt="2022-10-26T17:09:52.674" v="1218"/>
          <ac:graphicFrameMkLst>
            <pc:docMk/>
            <pc:sldMk cId="489357184" sldId="266"/>
            <ac:graphicFrameMk id="3" creationId="{838CAFFF-5DDC-482B-AF0D-C865ADBB1B7A}"/>
          </ac:graphicFrameMkLst>
        </pc:graphicFrameChg>
        <pc:graphicFrameChg chg="mod">
          <ac:chgData name="Morgan Thornton" userId="7f777f77-6bef-409c-aedc-2952067a4037" providerId="ADAL" clId="{DF5FE13E-08FD-43E3-88D2-AFDCE4A1DF4F}" dt="2022-10-26T17:09:52.764" v="1219"/>
          <ac:graphicFrameMkLst>
            <pc:docMk/>
            <pc:sldMk cId="489357184" sldId="266"/>
            <ac:graphicFrameMk id="4" creationId="{FBA24ED7-F804-402B-8F75-CB99214CBE3B}"/>
          </ac:graphicFrameMkLst>
        </pc:graphicFrameChg>
        <pc:picChg chg="del">
          <ac:chgData name="Morgan Thornton" userId="7f777f77-6bef-409c-aedc-2952067a4037" providerId="ADAL" clId="{DF5FE13E-08FD-43E3-88D2-AFDCE4A1DF4F}" dt="2022-10-26T16:11:13.989" v="47" actId="478"/>
          <ac:picMkLst>
            <pc:docMk/>
            <pc:sldMk cId="489357184" sldId="266"/>
            <ac:picMk id="5" creationId="{00000000-0000-0000-0000-000000000000}"/>
          </ac:picMkLst>
        </pc:picChg>
        <pc:picChg chg="del">
          <ac:chgData name="Morgan Thornton" userId="7f777f77-6bef-409c-aedc-2952067a4037" providerId="ADAL" clId="{DF5FE13E-08FD-43E3-88D2-AFDCE4A1DF4F}" dt="2022-10-26T16:10:55.277" v="45" actId="478"/>
          <ac:picMkLst>
            <pc:docMk/>
            <pc:sldMk cId="489357184" sldId="266"/>
            <ac:picMk id="6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2.664" v="1217"/>
        <pc:sldMkLst>
          <pc:docMk/>
          <pc:sldMk cId="821202307" sldId="267"/>
        </pc:sldMkLst>
        <pc:spChg chg="mod">
          <ac:chgData name="Morgan Thornton" userId="7f777f77-6bef-409c-aedc-2952067a4037" providerId="ADAL" clId="{DF5FE13E-08FD-43E3-88D2-AFDCE4A1DF4F}" dt="2022-10-26T16:43:53.686" v="961" actId="2085"/>
          <ac:spMkLst>
            <pc:docMk/>
            <pc:sldMk cId="821202307" sldId="267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7:26.360" v="999" actId="167"/>
          <ac:spMkLst>
            <pc:docMk/>
            <pc:sldMk cId="821202307" sldId="267"/>
            <ac:spMk id="8" creationId="{3FC0E0D5-5D14-4034-8F4E-EA1C8D2E1753}"/>
          </ac:spMkLst>
        </pc:spChg>
        <pc:spChg chg="add mod ord">
          <ac:chgData name="Morgan Thornton" userId="7f777f77-6bef-409c-aedc-2952067a4037" providerId="ADAL" clId="{DF5FE13E-08FD-43E3-88D2-AFDCE4A1DF4F}" dt="2022-10-26T16:49:00.054" v="1028" actId="167"/>
          <ac:spMkLst>
            <pc:docMk/>
            <pc:sldMk cId="821202307" sldId="267"/>
            <ac:spMk id="9" creationId="{EC7B2780-A1F2-45EB-AADE-F98958EE1E46}"/>
          </ac:spMkLst>
        </pc:spChg>
        <pc:graphicFrameChg chg="mod">
          <ac:chgData name="Morgan Thornton" userId="7f777f77-6bef-409c-aedc-2952067a4037" providerId="ADAL" clId="{DF5FE13E-08FD-43E3-88D2-AFDCE4A1DF4F}" dt="2022-10-26T17:09:52.624" v="1216"/>
          <ac:graphicFrameMkLst>
            <pc:docMk/>
            <pc:sldMk cId="821202307" sldId="267"/>
            <ac:graphicFrameMk id="3" creationId="{8653A776-31DA-4C5F-B52D-43C98D6384C9}"/>
          </ac:graphicFrameMkLst>
        </pc:graphicFrameChg>
        <pc:graphicFrameChg chg="mod">
          <ac:chgData name="Morgan Thornton" userId="7f777f77-6bef-409c-aedc-2952067a4037" providerId="ADAL" clId="{DF5FE13E-08FD-43E3-88D2-AFDCE4A1DF4F}" dt="2022-10-26T17:09:52.664" v="1217"/>
          <ac:graphicFrameMkLst>
            <pc:docMk/>
            <pc:sldMk cId="821202307" sldId="267"/>
            <ac:graphicFrameMk id="5" creationId="{C8E3475B-DB71-4F49-8E43-896E537DE5A6}"/>
          </ac:graphicFrameMkLst>
        </pc:graphicFrameChg>
        <pc:picChg chg="del">
          <ac:chgData name="Morgan Thornton" userId="7f777f77-6bef-409c-aedc-2952067a4037" providerId="ADAL" clId="{DF5FE13E-08FD-43E3-88D2-AFDCE4A1DF4F}" dt="2022-10-26T16:10:14.110" v="36" actId="478"/>
          <ac:picMkLst>
            <pc:docMk/>
            <pc:sldMk cId="821202307" sldId="267"/>
            <ac:picMk id="4" creationId="{00000000-0000-0000-0000-000000000000}"/>
          </ac:picMkLst>
        </pc:picChg>
        <pc:picChg chg="del">
          <ac:chgData name="Morgan Thornton" userId="7f777f77-6bef-409c-aedc-2952067a4037" providerId="ADAL" clId="{DF5FE13E-08FD-43E3-88D2-AFDCE4A1DF4F}" dt="2022-10-26T16:10:24.556" v="40" actId="478"/>
          <ac:picMkLst>
            <pc:docMk/>
            <pc:sldMk cId="821202307" sldId="267"/>
            <ac:picMk id="7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2.844" v="1220"/>
        <pc:sldMkLst>
          <pc:docMk/>
          <pc:sldMk cId="2823210281" sldId="268"/>
        </pc:sldMkLst>
        <pc:spChg chg="mod">
          <ac:chgData name="Morgan Thornton" userId="7f777f77-6bef-409c-aedc-2952067a4037" providerId="ADAL" clId="{DF5FE13E-08FD-43E3-88D2-AFDCE4A1DF4F}" dt="2022-10-26T16:44:53.030" v="967" actId="2085"/>
          <ac:spMkLst>
            <pc:docMk/>
            <pc:sldMk cId="2823210281" sldId="268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7:45.073" v="1005" actId="167"/>
          <ac:spMkLst>
            <pc:docMk/>
            <pc:sldMk cId="2823210281" sldId="268"/>
            <ac:spMk id="5" creationId="{BE77A127-3D9E-47B6-A979-F91E074B2F38}"/>
          </ac:spMkLst>
        </pc:spChg>
        <pc:spChg chg="add mod ord">
          <ac:chgData name="Morgan Thornton" userId="7f777f77-6bef-409c-aedc-2952067a4037" providerId="ADAL" clId="{DF5FE13E-08FD-43E3-88D2-AFDCE4A1DF4F}" dt="2022-10-26T16:49:35.719" v="1034" actId="167"/>
          <ac:spMkLst>
            <pc:docMk/>
            <pc:sldMk cId="2823210281" sldId="268"/>
            <ac:spMk id="6" creationId="{DAAA7BD8-5370-41D4-BDD0-B16D94690272}"/>
          </ac:spMkLst>
        </pc:spChg>
        <pc:graphicFrameChg chg="mod">
          <ac:chgData name="Morgan Thornton" userId="7f777f77-6bef-409c-aedc-2952067a4037" providerId="ADAL" clId="{DF5FE13E-08FD-43E3-88D2-AFDCE4A1DF4F}" dt="2022-10-26T17:09:52.844" v="1220"/>
          <ac:graphicFrameMkLst>
            <pc:docMk/>
            <pc:sldMk cId="2823210281" sldId="268"/>
            <ac:graphicFrameMk id="4" creationId="{40D5CF03-CCEB-45E8-B3A7-4BC335072CB1}"/>
          </ac:graphicFrameMkLst>
        </pc:graphicFrameChg>
        <pc:picChg chg="del">
          <ac:chgData name="Morgan Thornton" userId="7f777f77-6bef-409c-aedc-2952067a4037" providerId="ADAL" clId="{DF5FE13E-08FD-43E3-88D2-AFDCE4A1DF4F}" dt="2022-10-26T16:11:53.972" v="56" actId="478"/>
          <ac:picMkLst>
            <pc:docMk/>
            <pc:sldMk cId="2823210281" sldId="268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2.984" v="1222"/>
        <pc:sldMkLst>
          <pc:docMk/>
          <pc:sldMk cId="2695026320" sldId="269"/>
        </pc:sldMkLst>
        <pc:spChg chg="mod">
          <ac:chgData name="Morgan Thornton" userId="7f777f77-6bef-409c-aedc-2952067a4037" providerId="ADAL" clId="{DF5FE13E-08FD-43E3-88D2-AFDCE4A1DF4F}" dt="2022-10-26T16:46:08.048" v="975" actId="207"/>
          <ac:spMkLst>
            <pc:docMk/>
            <pc:sldMk cId="2695026320" sldId="269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7:57.801" v="1009" actId="167"/>
          <ac:spMkLst>
            <pc:docMk/>
            <pc:sldMk cId="2695026320" sldId="269"/>
            <ac:spMk id="5" creationId="{9CA96735-E87C-49F8-B3DD-E15B681A2647}"/>
          </ac:spMkLst>
        </pc:spChg>
        <pc:spChg chg="add mod ord">
          <ac:chgData name="Morgan Thornton" userId="7f777f77-6bef-409c-aedc-2952067a4037" providerId="ADAL" clId="{DF5FE13E-08FD-43E3-88D2-AFDCE4A1DF4F}" dt="2022-10-26T16:49:47.560" v="1038" actId="167"/>
          <ac:spMkLst>
            <pc:docMk/>
            <pc:sldMk cId="2695026320" sldId="269"/>
            <ac:spMk id="6" creationId="{A1ACC804-AC3E-47F8-BE9A-9DA6E1AC2EBB}"/>
          </ac:spMkLst>
        </pc:spChg>
        <pc:graphicFrameChg chg="mod">
          <ac:chgData name="Morgan Thornton" userId="7f777f77-6bef-409c-aedc-2952067a4037" providerId="ADAL" clId="{DF5FE13E-08FD-43E3-88D2-AFDCE4A1DF4F}" dt="2022-10-26T17:09:52.984" v="1222"/>
          <ac:graphicFrameMkLst>
            <pc:docMk/>
            <pc:sldMk cId="2695026320" sldId="269"/>
            <ac:graphicFrameMk id="3" creationId="{9D6D818A-756A-4CA0-9CF6-F66F6B95DCEB}"/>
          </ac:graphicFrameMkLst>
        </pc:graphicFrameChg>
        <pc:picChg chg="del">
          <ac:chgData name="Morgan Thornton" userId="7f777f77-6bef-409c-aedc-2952067a4037" providerId="ADAL" clId="{DF5FE13E-08FD-43E3-88D2-AFDCE4A1DF4F}" dt="2022-10-26T16:13:18.558" v="65" actId="478"/>
          <ac:picMkLst>
            <pc:docMk/>
            <pc:sldMk cId="2695026320" sldId="269"/>
            <ac:picMk id="4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2.864" v="1221"/>
        <pc:sldMkLst>
          <pc:docMk/>
          <pc:sldMk cId="966439507" sldId="270"/>
        </pc:sldMkLst>
        <pc:spChg chg="mod">
          <ac:chgData name="Morgan Thornton" userId="7f777f77-6bef-409c-aedc-2952067a4037" providerId="ADAL" clId="{DF5FE13E-08FD-43E3-88D2-AFDCE4A1DF4F}" dt="2022-10-26T16:45:02.352" v="969" actId="2085"/>
          <ac:spMkLst>
            <pc:docMk/>
            <pc:sldMk cId="966439507" sldId="270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7:52.752" v="1007" actId="167"/>
          <ac:spMkLst>
            <pc:docMk/>
            <pc:sldMk cId="966439507" sldId="270"/>
            <ac:spMk id="6" creationId="{98539B38-3034-4CAC-B010-0EFB4B6DB38A}"/>
          </ac:spMkLst>
        </pc:spChg>
        <pc:spChg chg="add mod ord">
          <ac:chgData name="Morgan Thornton" userId="7f777f77-6bef-409c-aedc-2952067a4037" providerId="ADAL" clId="{DF5FE13E-08FD-43E3-88D2-AFDCE4A1DF4F}" dt="2022-10-26T16:49:41.679" v="1036" actId="167"/>
          <ac:spMkLst>
            <pc:docMk/>
            <pc:sldMk cId="966439507" sldId="270"/>
            <ac:spMk id="7" creationId="{999C0EB5-2C8F-464C-9B44-213E35B6281D}"/>
          </ac:spMkLst>
        </pc:spChg>
        <pc:graphicFrameChg chg="mod">
          <ac:chgData name="Morgan Thornton" userId="7f777f77-6bef-409c-aedc-2952067a4037" providerId="ADAL" clId="{DF5FE13E-08FD-43E3-88D2-AFDCE4A1DF4F}" dt="2022-10-26T17:09:52.864" v="1221"/>
          <ac:graphicFrameMkLst>
            <pc:docMk/>
            <pc:sldMk cId="966439507" sldId="270"/>
            <ac:graphicFrameMk id="3" creationId="{6BF89E70-1AC7-4C58-937F-6038E08B0E67}"/>
          </ac:graphicFrameMkLst>
        </pc:graphicFrameChg>
        <pc:picChg chg="del">
          <ac:chgData name="Morgan Thornton" userId="7f777f77-6bef-409c-aedc-2952067a4037" providerId="ADAL" clId="{DF5FE13E-08FD-43E3-88D2-AFDCE4A1DF4F}" dt="2022-10-26T16:12:20.174" v="60" actId="478"/>
          <ac:picMkLst>
            <pc:docMk/>
            <pc:sldMk cId="966439507" sldId="270"/>
            <ac:picMk id="5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3.009" v="1223"/>
        <pc:sldMkLst>
          <pc:docMk/>
          <pc:sldMk cId="3574909822" sldId="271"/>
        </pc:sldMkLst>
        <pc:spChg chg="mod">
          <ac:chgData name="Morgan Thornton" userId="7f777f77-6bef-409c-aedc-2952067a4037" providerId="ADAL" clId="{DF5FE13E-08FD-43E3-88D2-AFDCE4A1DF4F}" dt="2022-10-26T16:46:16.485" v="978" actId="2085"/>
          <ac:spMkLst>
            <pc:docMk/>
            <pc:sldMk cId="3574909822" sldId="271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02.482" v="1011" actId="167"/>
          <ac:spMkLst>
            <pc:docMk/>
            <pc:sldMk cId="3574909822" sldId="271"/>
            <ac:spMk id="5" creationId="{D13178DC-8E2A-42D7-BCB4-CE4DB526EA4A}"/>
          </ac:spMkLst>
        </pc:spChg>
        <pc:spChg chg="add mod ord">
          <ac:chgData name="Morgan Thornton" userId="7f777f77-6bef-409c-aedc-2952067a4037" providerId="ADAL" clId="{DF5FE13E-08FD-43E3-88D2-AFDCE4A1DF4F}" dt="2022-10-26T16:49:53.425" v="1040" actId="167"/>
          <ac:spMkLst>
            <pc:docMk/>
            <pc:sldMk cId="3574909822" sldId="271"/>
            <ac:spMk id="6" creationId="{191B929D-C567-4B8A-8D22-A409805997E9}"/>
          </ac:spMkLst>
        </pc:spChg>
        <pc:graphicFrameChg chg="mod">
          <ac:chgData name="Morgan Thornton" userId="7f777f77-6bef-409c-aedc-2952067a4037" providerId="ADAL" clId="{DF5FE13E-08FD-43E3-88D2-AFDCE4A1DF4F}" dt="2022-10-26T17:09:53.009" v="1223"/>
          <ac:graphicFrameMkLst>
            <pc:docMk/>
            <pc:sldMk cId="3574909822" sldId="271"/>
            <ac:graphicFrameMk id="4" creationId="{A77A1C22-45C5-4C84-A55B-83AED85B6F07}"/>
          </ac:graphicFrameMkLst>
        </pc:graphicFrameChg>
        <pc:picChg chg="del">
          <ac:chgData name="Morgan Thornton" userId="7f777f77-6bef-409c-aedc-2952067a4037" providerId="ADAL" clId="{DF5FE13E-08FD-43E3-88D2-AFDCE4A1DF4F}" dt="2022-10-26T16:13:19.678" v="66" actId="478"/>
          <ac:picMkLst>
            <pc:docMk/>
            <pc:sldMk cId="3574909822" sldId="271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3.060" v="1225"/>
        <pc:sldMkLst>
          <pc:docMk/>
          <pc:sldMk cId="1191174859" sldId="272"/>
        </pc:sldMkLst>
        <pc:spChg chg="mod">
          <ac:chgData name="Morgan Thornton" userId="7f777f77-6bef-409c-aedc-2952067a4037" providerId="ADAL" clId="{DF5FE13E-08FD-43E3-88D2-AFDCE4A1DF4F}" dt="2022-10-26T16:46:34.334" v="984" actId="2085"/>
          <ac:spMkLst>
            <pc:docMk/>
            <pc:sldMk cId="1191174859" sldId="272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11.017" v="1015" actId="167"/>
          <ac:spMkLst>
            <pc:docMk/>
            <pc:sldMk cId="1191174859" sldId="272"/>
            <ac:spMk id="5" creationId="{EE34ECB9-A442-469E-ACBD-5E11EB98A74B}"/>
          </ac:spMkLst>
        </pc:spChg>
        <pc:spChg chg="add mod ord">
          <ac:chgData name="Morgan Thornton" userId="7f777f77-6bef-409c-aedc-2952067a4037" providerId="ADAL" clId="{DF5FE13E-08FD-43E3-88D2-AFDCE4A1DF4F}" dt="2022-10-26T16:50:07.818" v="1044" actId="167"/>
          <ac:spMkLst>
            <pc:docMk/>
            <pc:sldMk cId="1191174859" sldId="272"/>
            <ac:spMk id="6" creationId="{1AA4B072-07B2-41F4-881C-CDBBB21F73FB}"/>
          </ac:spMkLst>
        </pc:spChg>
        <pc:graphicFrameChg chg="mod">
          <ac:chgData name="Morgan Thornton" userId="7f777f77-6bef-409c-aedc-2952067a4037" providerId="ADAL" clId="{DF5FE13E-08FD-43E3-88D2-AFDCE4A1DF4F}" dt="2022-10-26T17:09:53.060" v="1225"/>
          <ac:graphicFrameMkLst>
            <pc:docMk/>
            <pc:sldMk cId="1191174859" sldId="272"/>
            <ac:graphicFrameMk id="3" creationId="{7DA4E56B-2DBD-49E2-89F4-A4DC0820DCC7}"/>
          </ac:graphicFrameMkLst>
        </pc:graphicFrameChg>
        <pc:picChg chg="del">
          <ac:chgData name="Morgan Thornton" userId="7f777f77-6bef-409c-aedc-2952067a4037" providerId="ADAL" clId="{DF5FE13E-08FD-43E3-88D2-AFDCE4A1DF4F}" dt="2022-10-26T16:13:24.048" v="68" actId="478"/>
          <ac:picMkLst>
            <pc:docMk/>
            <pc:sldMk cId="1191174859" sldId="272"/>
            <ac:picMk id="4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9:53.049" v="1224"/>
        <pc:sldMkLst>
          <pc:docMk/>
          <pc:sldMk cId="1636988742" sldId="273"/>
        </pc:sldMkLst>
        <pc:spChg chg="mod">
          <ac:chgData name="Morgan Thornton" userId="7f777f77-6bef-409c-aedc-2952067a4037" providerId="ADAL" clId="{DF5FE13E-08FD-43E3-88D2-AFDCE4A1DF4F}" dt="2022-10-26T16:46:26.021" v="981" actId="2085"/>
          <ac:spMkLst>
            <pc:docMk/>
            <pc:sldMk cId="1636988742" sldId="273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06.874" v="1013" actId="167"/>
          <ac:spMkLst>
            <pc:docMk/>
            <pc:sldMk cId="1636988742" sldId="273"/>
            <ac:spMk id="5" creationId="{DAB05564-0A13-4BC0-A1C0-7A490E754F46}"/>
          </ac:spMkLst>
        </pc:spChg>
        <pc:spChg chg="add mod ord">
          <ac:chgData name="Morgan Thornton" userId="7f777f77-6bef-409c-aedc-2952067a4037" providerId="ADAL" clId="{DF5FE13E-08FD-43E3-88D2-AFDCE4A1DF4F}" dt="2022-10-26T16:50:01.329" v="1042" actId="167"/>
          <ac:spMkLst>
            <pc:docMk/>
            <pc:sldMk cId="1636988742" sldId="273"/>
            <ac:spMk id="6" creationId="{BA28DE6C-693F-4E75-B30D-67CD5EED3893}"/>
          </ac:spMkLst>
        </pc:spChg>
        <pc:graphicFrameChg chg="mod">
          <ac:chgData name="Morgan Thornton" userId="7f777f77-6bef-409c-aedc-2952067a4037" providerId="ADAL" clId="{DF5FE13E-08FD-43E3-88D2-AFDCE4A1DF4F}" dt="2022-10-26T17:09:53.049" v="1224"/>
          <ac:graphicFrameMkLst>
            <pc:docMk/>
            <pc:sldMk cId="1636988742" sldId="273"/>
            <ac:graphicFrameMk id="3" creationId="{A8715BAA-A4E7-4984-8370-C246BE5D52BE}"/>
          </ac:graphicFrameMkLst>
        </pc:graphicFrameChg>
        <pc:picChg chg="del">
          <ac:chgData name="Morgan Thornton" userId="7f777f77-6bef-409c-aedc-2952067a4037" providerId="ADAL" clId="{DF5FE13E-08FD-43E3-88D2-AFDCE4A1DF4F}" dt="2022-10-26T16:13:21.498" v="67" actId="478"/>
          <ac:picMkLst>
            <pc:docMk/>
            <pc:sldMk cId="1636988742" sldId="273"/>
            <ac:picMk id="4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7:44.421" v="1194"/>
        <pc:sldMkLst>
          <pc:docMk/>
          <pc:sldMk cId="1897354867" sldId="274"/>
        </pc:sldMkLst>
        <pc:spChg chg="mod">
          <ac:chgData name="Morgan Thornton" userId="7f777f77-6bef-409c-aedc-2952067a4037" providerId="ADAL" clId="{DF5FE13E-08FD-43E3-88D2-AFDCE4A1DF4F}" dt="2022-10-26T16:46:38.998" v="986" actId="2085"/>
          <ac:spMkLst>
            <pc:docMk/>
            <pc:sldMk cId="1897354867" sldId="274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18.834" v="1017" actId="167"/>
          <ac:spMkLst>
            <pc:docMk/>
            <pc:sldMk cId="1897354867" sldId="274"/>
            <ac:spMk id="5" creationId="{140FF83E-F16D-4CA4-9E09-CC47FD1B3AE6}"/>
          </ac:spMkLst>
        </pc:spChg>
        <pc:spChg chg="add mod ord">
          <ac:chgData name="Morgan Thornton" userId="7f777f77-6bef-409c-aedc-2952067a4037" providerId="ADAL" clId="{DF5FE13E-08FD-43E3-88D2-AFDCE4A1DF4F}" dt="2022-10-26T16:50:14.224" v="1046" actId="167"/>
          <ac:spMkLst>
            <pc:docMk/>
            <pc:sldMk cId="1897354867" sldId="274"/>
            <ac:spMk id="6" creationId="{C77187D8-0E54-47B1-95F5-F5D78A6C4224}"/>
          </ac:spMkLst>
        </pc:spChg>
        <pc:graphicFrameChg chg="mod">
          <ac:chgData name="Morgan Thornton" userId="7f777f77-6bef-409c-aedc-2952067a4037" providerId="ADAL" clId="{DF5FE13E-08FD-43E3-88D2-AFDCE4A1DF4F}" dt="2022-10-26T17:07:44.421" v="1194"/>
          <ac:graphicFrameMkLst>
            <pc:docMk/>
            <pc:sldMk cId="1897354867" sldId="274"/>
            <ac:graphicFrameMk id="4" creationId="{EB55BEE8-CF8A-46F4-B9AB-0035B801908A}"/>
          </ac:graphicFrameMkLst>
        </pc:graphicFrameChg>
        <pc:picChg chg="del">
          <ac:chgData name="Morgan Thornton" userId="7f777f77-6bef-409c-aedc-2952067a4037" providerId="ADAL" clId="{DF5FE13E-08FD-43E3-88D2-AFDCE4A1DF4F}" dt="2022-10-26T16:13:25.878" v="69" actId="478"/>
          <ac:picMkLst>
            <pc:docMk/>
            <pc:sldMk cId="1897354867" sldId="274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13:46.723" v="1334"/>
        <pc:sldMkLst>
          <pc:docMk/>
          <pc:sldMk cId="1853218599" sldId="275"/>
        </pc:sldMkLst>
        <pc:spChg chg="mod">
          <ac:chgData name="Morgan Thornton" userId="7f777f77-6bef-409c-aedc-2952067a4037" providerId="ADAL" clId="{DF5FE13E-08FD-43E3-88D2-AFDCE4A1DF4F}" dt="2022-10-26T16:46:53.655" v="992" actId="2085"/>
          <ac:spMkLst>
            <pc:docMk/>
            <pc:sldMk cId="1853218599" sldId="275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30.427" v="1021" actId="167"/>
          <ac:spMkLst>
            <pc:docMk/>
            <pc:sldMk cId="1853218599" sldId="275"/>
            <ac:spMk id="5" creationId="{F8FD5CE7-6FA9-47FC-BEF6-010AFB422CED}"/>
          </ac:spMkLst>
        </pc:spChg>
        <pc:spChg chg="add mod ord">
          <ac:chgData name="Morgan Thornton" userId="7f777f77-6bef-409c-aedc-2952067a4037" providerId="ADAL" clId="{DF5FE13E-08FD-43E3-88D2-AFDCE4A1DF4F}" dt="2022-10-26T16:50:29.210" v="1050" actId="167"/>
          <ac:spMkLst>
            <pc:docMk/>
            <pc:sldMk cId="1853218599" sldId="275"/>
            <ac:spMk id="6" creationId="{D9682A62-998A-4E5C-BD80-42C434FEC66C}"/>
          </ac:spMkLst>
        </pc:spChg>
        <pc:graphicFrameChg chg="mod">
          <ac:chgData name="Morgan Thornton" userId="7f777f77-6bef-409c-aedc-2952067a4037" providerId="ADAL" clId="{DF5FE13E-08FD-43E3-88D2-AFDCE4A1DF4F}" dt="2022-10-26T17:13:46.723" v="1334"/>
          <ac:graphicFrameMkLst>
            <pc:docMk/>
            <pc:sldMk cId="1853218599" sldId="275"/>
            <ac:graphicFrameMk id="4" creationId="{DDFBE6B0-FE4C-4F43-B7A2-2F55AB83378A}"/>
          </ac:graphicFrameMkLst>
        </pc:graphicFrameChg>
        <pc:picChg chg="del">
          <ac:chgData name="Morgan Thornton" userId="7f777f77-6bef-409c-aedc-2952067a4037" providerId="ADAL" clId="{DF5FE13E-08FD-43E3-88D2-AFDCE4A1DF4F}" dt="2022-10-26T16:13:29.039" v="71" actId="478"/>
          <ac:picMkLst>
            <pc:docMk/>
            <pc:sldMk cId="1853218599" sldId="275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7:44.432" v="1195"/>
        <pc:sldMkLst>
          <pc:docMk/>
          <pc:sldMk cId="3611986830" sldId="276"/>
        </pc:sldMkLst>
        <pc:spChg chg="mod">
          <ac:chgData name="Morgan Thornton" userId="7f777f77-6bef-409c-aedc-2952067a4037" providerId="ADAL" clId="{DF5FE13E-08FD-43E3-88D2-AFDCE4A1DF4F}" dt="2022-10-26T16:46:46.591" v="989" actId="2085"/>
          <ac:spMkLst>
            <pc:docMk/>
            <pc:sldMk cId="3611986830" sldId="276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24.194" v="1019" actId="167"/>
          <ac:spMkLst>
            <pc:docMk/>
            <pc:sldMk cId="3611986830" sldId="276"/>
            <ac:spMk id="5" creationId="{59FE5069-5AF1-46AB-80D7-ADF34BCB7EC6}"/>
          </ac:spMkLst>
        </pc:spChg>
        <pc:spChg chg="add mod ord">
          <ac:chgData name="Morgan Thornton" userId="7f777f77-6bef-409c-aedc-2952067a4037" providerId="ADAL" clId="{DF5FE13E-08FD-43E3-88D2-AFDCE4A1DF4F}" dt="2022-10-26T16:50:23.920" v="1048" actId="167"/>
          <ac:spMkLst>
            <pc:docMk/>
            <pc:sldMk cId="3611986830" sldId="276"/>
            <ac:spMk id="6" creationId="{7CC8D04D-A0DF-4296-9B39-50B806E8D7D3}"/>
          </ac:spMkLst>
        </pc:spChg>
        <pc:graphicFrameChg chg="mod">
          <ac:chgData name="Morgan Thornton" userId="7f777f77-6bef-409c-aedc-2952067a4037" providerId="ADAL" clId="{DF5FE13E-08FD-43E3-88D2-AFDCE4A1DF4F}" dt="2022-10-26T17:07:44.432" v="1195"/>
          <ac:graphicFrameMkLst>
            <pc:docMk/>
            <pc:sldMk cId="3611986830" sldId="276"/>
            <ac:graphicFrameMk id="4" creationId="{2F71693E-D574-4FCF-B083-D6E82C41ED74}"/>
          </ac:graphicFrameMkLst>
        </pc:graphicFrameChg>
        <pc:picChg chg="del">
          <ac:chgData name="Morgan Thornton" userId="7f777f77-6bef-409c-aedc-2952067a4037" providerId="ADAL" clId="{DF5FE13E-08FD-43E3-88D2-AFDCE4A1DF4F}" dt="2022-10-26T16:13:27.239" v="70" actId="478"/>
          <ac:picMkLst>
            <pc:docMk/>
            <pc:sldMk cId="3611986830" sldId="276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07:44.471" v="1198"/>
        <pc:sldMkLst>
          <pc:docMk/>
          <pc:sldMk cId="1224818768" sldId="277"/>
        </pc:sldMkLst>
        <pc:spChg chg="mod">
          <ac:chgData name="Morgan Thornton" userId="7f777f77-6bef-409c-aedc-2952067a4037" providerId="ADAL" clId="{DF5FE13E-08FD-43E3-88D2-AFDCE4A1DF4F}" dt="2022-10-26T16:47:02.712" v="995" actId="2085"/>
          <ac:spMkLst>
            <pc:docMk/>
            <pc:sldMk cId="1224818768" sldId="277"/>
            <ac:spMk id="2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6:48:37.027" v="1023" actId="167"/>
          <ac:spMkLst>
            <pc:docMk/>
            <pc:sldMk cId="1224818768" sldId="277"/>
            <ac:spMk id="5" creationId="{0812245E-85B5-48FD-8726-5622430F14E2}"/>
          </ac:spMkLst>
        </pc:spChg>
        <pc:spChg chg="add mod ord">
          <ac:chgData name="Morgan Thornton" userId="7f777f77-6bef-409c-aedc-2952067a4037" providerId="ADAL" clId="{DF5FE13E-08FD-43E3-88D2-AFDCE4A1DF4F}" dt="2022-10-26T16:50:34.713" v="1052" actId="167"/>
          <ac:spMkLst>
            <pc:docMk/>
            <pc:sldMk cId="1224818768" sldId="277"/>
            <ac:spMk id="6" creationId="{47BDEBEE-932B-4C31-950B-ED37B58D015E}"/>
          </ac:spMkLst>
        </pc:spChg>
        <pc:graphicFrameChg chg="mod">
          <ac:chgData name="Morgan Thornton" userId="7f777f77-6bef-409c-aedc-2952067a4037" providerId="ADAL" clId="{DF5FE13E-08FD-43E3-88D2-AFDCE4A1DF4F}" dt="2022-10-26T17:07:44.471" v="1198"/>
          <ac:graphicFrameMkLst>
            <pc:docMk/>
            <pc:sldMk cId="1224818768" sldId="277"/>
            <ac:graphicFrameMk id="4" creationId="{F60FE85E-E1B5-414A-8762-F808BBEA3B82}"/>
          </ac:graphicFrameMkLst>
        </pc:graphicFrameChg>
        <pc:picChg chg="del">
          <ac:chgData name="Morgan Thornton" userId="7f777f77-6bef-409c-aedc-2952067a4037" providerId="ADAL" clId="{DF5FE13E-08FD-43E3-88D2-AFDCE4A1DF4F}" dt="2022-10-26T16:13:30.359" v="72" actId="478"/>
          <ac:picMkLst>
            <pc:docMk/>
            <pc:sldMk cId="1224818768" sldId="277"/>
            <ac:picMk id="3" creationId="{00000000-0000-0000-0000-000000000000}"/>
          </ac:picMkLst>
        </pc:picChg>
      </pc:sldChg>
      <pc:sldChg chg="addSp delSp modSp mod setBg">
        <pc:chgData name="Morgan Thornton" userId="7f777f77-6bef-409c-aedc-2952067a4037" providerId="ADAL" clId="{DF5FE13E-08FD-43E3-88D2-AFDCE4A1DF4F}" dt="2022-10-26T17:12:59.315" v="1331"/>
        <pc:sldMkLst>
          <pc:docMk/>
          <pc:sldMk cId="560028160" sldId="278"/>
        </pc:sldMkLst>
        <pc:spChg chg="mod">
          <ac:chgData name="Morgan Thornton" userId="7f777f77-6bef-409c-aedc-2952067a4037" providerId="ADAL" clId="{DF5FE13E-08FD-43E3-88D2-AFDCE4A1DF4F}" dt="2022-10-26T16:43:44.110" v="958" actId="2085"/>
          <ac:spMkLst>
            <pc:docMk/>
            <pc:sldMk cId="560028160" sldId="278"/>
            <ac:spMk id="2" creationId="{00000000-0000-0000-0000-000000000000}"/>
          </ac:spMkLst>
        </pc:spChg>
        <pc:spChg chg="mod">
          <ac:chgData name="Morgan Thornton" userId="7f777f77-6bef-409c-aedc-2952067a4037" providerId="ADAL" clId="{DF5FE13E-08FD-43E3-88D2-AFDCE4A1DF4F}" dt="2022-10-26T17:10:08.364" v="1278" actId="20577"/>
          <ac:spMkLst>
            <pc:docMk/>
            <pc:sldMk cId="560028160" sldId="278"/>
            <ac:spMk id="5" creationId="{00000000-0000-0000-0000-000000000000}"/>
          </ac:spMkLst>
        </pc:spChg>
        <pc:spChg chg="add mod ord">
          <ac:chgData name="Morgan Thornton" userId="7f777f77-6bef-409c-aedc-2952067a4037" providerId="ADAL" clId="{DF5FE13E-08FD-43E3-88D2-AFDCE4A1DF4F}" dt="2022-10-26T17:12:07.570" v="1319" actId="166"/>
          <ac:spMkLst>
            <pc:docMk/>
            <pc:sldMk cId="560028160" sldId="278"/>
            <ac:spMk id="6" creationId="{1DDD2EEE-522F-4F2B-B038-7C376510EEB6}"/>
          </ac:spMkLst>
        </pc:spChg>
        <pc:spChg chg="add mod ord">
          <ac:chgData name="Morgan Thornton" userId="7f777f77-6bef-409c-aedc-2952067a4037" providerId="ADAL" clId="{DF5FE13E-08FD-43E3-88D2-AFDCE4A1DF4F}" dt="2022-10-26T16:48:52.869" v="1026" actId="167"/>
          <ac:spMkLst>
            <pc:docMk/>
            <pc:sldMk cId="560028160" sldId="278"/>
            <ac:spMk id="7" creationId="{A1C00209-0B71-4293-9655-1A9018E698D8}"/>
          </ac:spMkLst>
        </pc:spChg>
        <pc:graphicFrameChg chg="mod">
          <ac:chgData name="Morgan Thornton" userId="7f777f77-6bef-409c-aedc-2952067a4037" providerId="ADAL" clId="{DF5FE13E-08FD-43E3-88D2-AFDCE4A1DF4F}" dt="2022-10-26T17:12:59.315" v="1331"/>
          <ac:graphicFrameMkLst>
            <pc:docMk/>
            <pc:sldMk cId="560028160" sldId="278"/>
            <ac:graphicFrameMk id="4" creationId="{76BA1CF4-54E5-43ED-9B5D-2DA9FB27BC3E}"/>
          </ac:graphicFrameMkLst>
        </pc:graphicFrameChg>
        <pc:picChg chg="del">
          <ac:chgData name="Morgan Thornton" userId="7f777f77-6bef-409c-aedc-2952067a4037" providerId="ADAL" clId="{DF5FE13E-08FD-43E3-88D2-AFDCE4A1DF4F}" dt="2022-10-26T16:09:07.146" v="33" actId="478"/>
          <ac:picMkLst>
            <pc:docMk/>
            <pc:sldMk cId="560028160" sldId="278"/>
            <ac:picMk id="3" creationId="{00000000-0000-0000-0000-000000000000}"/>
          </ac:picMkLst>
        </pc:picChg>
      </pc:sldChg>
      <pc:sldChg chg="modSp add mod modNotesTx">
        <pc:chgData name="Morgan Thornton" userId="7f777f77-6bef-409c-aedc-2952067a4037" providerId="ADAL" clId="{DF5FE13E-08FD-43E3-88D2-AFDCE4A1DF4F}" dt="2022-10-26T16:48:43.193" v="1024" actId="6549"/>
        <pc:sldMkLst>
          <pc:docMk/>
          <pc:sldMk cId="0" sldId="279"/>
        </pc:sldMkLst>
        <pc:spChg chg="mod">
          <ac:chgData name="Morgan Thornton" userId="7f777f77-6bef-409c-aedc-2952067a4037" providerId="ADAL" clId="{DF5FE13E-08FD-43E3-88D2-AFDCE4A1DF4F}" dt="2022-10-26T16:29:29.727" v="266" actId="1076"/>
          <ac:spMkLst>
            <pc:docMk/>
            <pc:sldMk cId="0" sldId="279"/>
            <ac:spMk id="54" creationId="{00000000-0000-0000-0000-000000000000}"/>
          </ac:spMkLst>
        </pc:spChg>
      </pc:sldChg>
      <pc:sldChg chg="delSp modSp add mod ord">
        <pc:chgData name="Morgan Thornton" userId="7f777f77-6bef-409c-aedc-2952067a4037" providerId="ADAL" clId="{DF5FE13E-08FD-43E3-88D2-AFDCE4A1DF4F}" dt="2022-10-26T17:11:58.803" v="1318" actId="1076"/>
        <pc:sldMkLst>
          <pc:docMk/>
          <pc:sldMk cId="148709380" sldId="280"/>
        </pc:sldMkLst>
        <pc:spChg chg="mod">
          <ac:chgData name="Morgan Thornton" userId="7f777f77-6bef-409c-aedc-2952067a4037" providerId="ADAL" clId="{DF5FE13E-08FD-43E3-88D2-AFDCE4A1DF4F}" dt="2022-10-26T17:11:58.803" v="1318" actId="1076"/>
          <ac:spMkLst>
            <pc:docMk/>
            <pc:sldMk cId="148709380" sldId="280"/>
            <ac:spMk id="54" creationId="{00000000-0000-0000-0000-000000000000}"/>
          </ac:spMkLst>
        </pc:spChg>
        <pc:picChg chg="del">
          <ac:chgData name="Morgan Thornton" userId="7f777f77-6bef-409c-aedc-2952067a4037" providerId="ADAL" clId="{DF5FE13E-08FD-43E3-88D2-AFDCE4A1DF4F}" dt="2022-10-26T17:10:51.434" v="1282" actId="478"/>
          <ac:picMkLst>
            <pc:docMk/>
            <pc:sldMk cId="148709380" sldId="280"/>
            <ac:picMk id="3" creationId="{00000000-0000-0000-0000-000000000000}"/>
          </ac:picMkLst>
        </pc:picChg>
      </pc:sldChg>
      <pc:sldChg chg="addSp delSp modSp add mod">
        <pc:chgData name="Morgan Thornton" userId="7f777f77-6bef-409c-aedc-2952067a4037" providerId="ADAL" clId="{DF5FE13E-08FD-43E3-88D2-AFDCE4A1DF4F}" dt="2022-10-26T17:27:34.589" v="2058" actId="5793"/>
        <pc:sldMkLst>
          <pc:docMk/>
          <pc:sldMk cId="794437719" sldId="281"/>
        </pc:sldMkLst>
        <pc:spChg chg="mod">
          <ac:chgData name="Morgan Thornton" userId="7f777f77-6bef-409c-aedc-2952067a4037" providerId="ADAL" clId="{DF5FE13E-08FD-43E3-88D2-AFDCE4A1DF4F}" dt="2022-10-26T17:27:34.589" v="2058" actId="5793"/>
          <ac:spMkLst>
            <pc:docMk/>
            <pc:sldMk cId="794437719" sldId="281"/>
            <ac:spMk id="2" creationId="{00000000-0000-0000-0000-000000000000}"/>
          </ac:spMkLst>
        </pc:spChg>
        <pc:spChg chg="add mod">
          <ac:chgData name="Morgan Thornton" userId="7f777f77-6bef-409c-aedc-2952067a4037" providerId="ADAL" clId="{DF5FE13E-08FD-43E3-88D2-AFDCE4A1DF4F}" dt="2022-10-26T17:27:14.103" v="2050" actId="1076"/>
          <ac:spMkLst>
            <pc:docMk/>
            <pc:sldMk cId="794437719" sldId="281"/>
            <ac:spMk id="4" creationId="{70417471-2FFD-4508-885C-636807E6709D}"/>
          </ac:spMkLst>
        </pc:spChg>
        <pc:spChg chg="del">
          <ac:chgData name="Morgan Thornton" userId="7f777f77-6bef-409c-aedc-2952067a4037" providerId="ADAL" clId="{DF5FE13E-08FD-43E3-88D2-AFDCE4A1DF4F}" dt="2022-10-26T17:20:14.120" v="1337" actId="478"/>
          <ac:spMkLst>
            <pc:docMk/>
            <pc:sldMk cId="794437719" sldId="281"/>
            <ac:spMk id="5" creationId="{00000000-0000-0000-0000-000000000000}"/>
          </ac:spMkLst>
        </pc:spChg>
        <pc:graphicFrameChg chg="del">
          <ac:chgData name="Morgan Thornton" userId="7f777f77-6bef-409c-aedc-2952067a4037" providerId="ADAL" clId="{DF5FE13E-08FD-43E3-88D2-AFDCE4A1DF4F}" dt="2022-10-26T17:20:11.410" v="1336" actId="478"/>
          <ac:graphicFrameMkLst>
            <pc:docMk/>
            <pc:sldMk cId="794437719" sldId="281"/>
            <ac:graphicFrameMk id="3" creationId="{EA08EDA3-5A6A-48D5-85E9-C01A1035A8FB}"/>
          </ac:graphicFrameMkLst>
        </pc:graphicFrameChg>
      </pc:sldChg>
      <pc:sldChg chg="add">
        <pc:chgData name="Morgan Thornton" userId="7f777f77-6bef-409c-aedc-2952067a4037" providerId="ADAL" clId="{DF5FE13E-08FD-43E3-88D2-AFDCE4A1DF4F}" dt="2022-10-26T17:26:12.728" v="2024" actId="2890"/>
        <pc:sldMkLst>
          <pc:docMk/>
          <pc:sldMk cId="3709095155" sldId="282"/>
        </pc:sldMkLst>
      </pc:sldChg>
      <pc:sldChg chg="modSp add mod">
        <pc:chgData name="Morgan Thornton" userId="7f777f77-6bef-409c-aedc-2952067a4037" providerId="ADAL" clId="{DF5FE13E-08FD-43E3-88D2-AFDCE4A1DF4F}" dt="2022-10-26T17:28:39.025" v="2115" actId="1076"/>
        <pc:sldMkLst>
          <pc:docMk/>
          <pc:sldMk cId="1048279072" sldId="283"/>
        </pc:sldMkLst>
        <pc:spChg chg="mod">
          <ac:chgData name="Morgan Thornton" userId="7f777f77-6bef-409c-aedc-2952067a4037" providerId="ADAL" clId="{DF5FE13E-08FD-43E3-88D2-AFDCE4A1DF4F}" dt="2022-10-26T17:27:55.130" v="2088" actId="20577"/>
          <ac:spMkLst>
            <pc:docMk/>
            <pc:sldMk cId="1048279072" sldId="283"/>
            <ac:spMk id="2" creationId="{00000000-0000-0000-0000-000000000000}"/>
          </ac:spMkLst>
        </pc:spChg>
        <pc:spChg chg="mod">
          <ac:chgData name="Morgan Thornton" userId="7f777f77-6bef-409c-aedc-2952067a4037" providerId="ADAL" clId="{DF5FE13E-08FD-43E3-88D2-AFDCE4A1DF4F}" dt="2022-10-26T17:28:39.025" v="2115" actId="1076"/>
          <ac:spMkLst>
            <pc:docMk/>
            <pc:sldMk cId="1048279072" sldId="283"/>
            <ac:spMk id="4" creationId="{70417471-2FFD-4508-885C-636807E6709D}"/>
          </ac:spMkLst>
        </pc:spChg>
      </pc:sldChg>
      <pc:sldChg chg="modSp add mod">
        <pc:chgData name="Morgan Thornton" userId="7f777f77-6bef-409c-aedc-2952067a4037" providerId="ADAL" clId="{DF5FE13E-08FD-43E3-88D2-AFDCE4A1DF4F}" dt="2022-10-26T17:29:27.889" v="2171" actId="1076"/>
        <pc:sldMkLst>
          <pc:docMk/>
          <pc:sldMk cId="32330223" sldId="284"/>
        </pc:sldMkLst>
        <pc:spChg chg="mod">
          <ac:chgData name="Morgan Thornton" userId="7f777f77-6bef-409c-aedc-2952067a4037" providerId="ADAL" clId="{DF5FE13E-08FD-43E3-88D2-AFDCE4A1DF4F}" dt="2022-10-26T17:28:53.011" v="2143" actId="20577"/>
          <ac:spMkLst>
            <pc:docMk/>
            <pc:sldMk cId="32330223" sldId="284"/>
            <ac:spMk id="2" creationId="{00000000-0000-0000-0000-000000000000}"/>
          </ac:spMkLst>
        </pc:spChg>
        <pc:spChg chg="mod">
          <ac:chgData name="Morgan Thornton" userId="7f777f77-6bef-409c-aedc-2952067a4037" providerId="ADAL" clId="{DF5FE13E-08FD-43E3-88D2-AFDCE4A1DF4F}" dt="2022-10-26T17:29:27.889" v="2171" actId="1076"/>
          <ac:spMkLst>
            <pc:docMk/>
            <pc:sldMk cId="32330223" sldId="284"/>
            <ac:spMk id="4" creationId="{70417471-2FFD-4508-885C-636807E6709D}"/>
          </ac:spMkLst>
        </pc:spChg>
      </pc:sldChg>
      <pc:sldChg chg="modSp add mod">
        <pc:chgData name="Morgan Thornton" userId="7f777f77-6bef-409c-aedc-2952067a4037" providerId="ADAL" clId="{DF5FE13E-08FD-43E3-88D2-AFDCE4A1DF4F}" dt="2022-10-26T17:30:28.268" v="2249" actId="12"/>
        <pc:sldMkLst>
          <pc:docMk/>
          <pc:sldMk cId="2455668207" sldId="285"/>
        </pc:sldMkLst>
        <pc:spChg chg="mod">
          <ac:chgData name="Morgan Thornton" userId="7f777f77-6bef-409c-aedc-2952067a4037" providerId="ADAL" clId="{DF5FE13E-08FD-43E3-88D2-AFDCE4A1DF4F}" dt="2022-10-26T17:29:45.261" v="2224" actId="20577"/>
          <ac:spMkLst>
            <pc:docMk/>
            <pc:sldMk cId="2455668207" sldId="285"/>
            <ac:spMk id="2" creationId="{00000000-0000-0000-0000-000000000000}"/>
          </ac:spMkLst>
        </pc:spChg>
        <pc:spChg chg="mod">
          <ac:chgData name="Morgan Thornton" userId="7f777f77-6bef-409c-aedc-2952067a4037" providerId="ADAL" clId="{DF5FE13E-08FD-43E3-88D2-AFDCE4A1DF4F}" dt="2022-10-26T17:30:28.268" v="2249" actId="12"/>
          <ac:spMkLst>
            <pc:docMk/>
            <pc:sldMk cId="2455668207" sldId="285"/>
            <ac:spMk id="4" creationId="{70417471-2FFD-4508-885C-636807E6709D}"/>
          </ac:spMkLst>
        </pc:spChg>
      </pc:sldChg>
    </pc:docChg>
  </pc:docChgLst>
  <pc:docChgLst>
    <pc:chgData name="Morgan Thornton" userId="7f777f77-6bef-409c-aedc-2952067a4037" providerId="ADAL" clId="{A4EBA142-4B08-4851-AA5F-CC7DFF2EFBB3}"/>
    <pc:docChg chg="custSel delSld modSld modNotesMaster">
      <pc:chgData name="Morgan Thornton" userId="7f777f77-6bef-409c-aedc-2952067a4037" providerId="ADAL" clId="{A4EBA142-4B08-4851-AA5F-CC7DFF2EFBB3}" dt="2022-11-22T18:10:27.977" v="1144" actId="20577"/>
      <pc:docMkLst>
        <pc:docMk/>
      </pc:docMkLst>
      <pc:sldChg chg="modSp modNotesTx">
        <pc:chgData name="Morgan Thornton" userId="7f777f77-6bef-409c-aedc-2952067a4037" providerId="ADAL" clId="{A4EBA142-4B08-4851-AA5F-CC7DFF2EFBB3}" dt="2022-11-22T17:59:44.314" v="697" actId="20577"/>
        <pc:sldMkLst>
          <pc:docMk/>
          <pc:sldMk cId="4251357710" sldId="261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4251357710" sldId="261"/>
            <ac:graphicFrameMk id="4" creationId="{7212B1CF-B08E-4D5B-9EF3-B141CF6913BD}"/>
          </ac:graphicFrameMkLst>
        </pc:graphicFrameChg>
      </pc:sldChg>
      <pc:sldChg chg="modSp modNotesTx">
        <pc:chgData name="Morgan Thornton" userId="7f777f77-6bef-409c-aedc-2952067a4037" providerId="ADAL" clId="{A4EBA142-4B08-4851-AA5F-CC7DFF2EFBB3}" dt="2022-11-22T18:10:27.977" v="1144" actId="20577"/>
        <pc:sldMkLst>
          <pc:docMk/>
          <pc:sldMk cId="4187562388" sldId="263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4187562388" sldId="263"/>
            <ac:graphicFrameMk id="3" creationId="{EA08EDA3-5A6A-48D5-85E9-C01A1035A8FB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489357184" sldId="266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489357184" sldId="266"/>
            <ac:graphicFrameMk id="3" creationId="{838CAFFF-5DDC-482B-AF0D-C865ADBB1B7A}"/>
          </ac:graphicFrameMkLst>
        </pc:graphicFrameChg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489357184" sldId="266"/>
            <ac:graphicFrameMk id="4" creationId="{FBA24ED7-F804-402B-8F75-CB99214CBE3B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821202307" sldId="267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821202307" sldId="267"/>
            <ac:graphicFrameMk id="3" creationId="{8653A776-31DA-4C5F-B52D-43C98D6384C9}"/>
          </ac:graphicFrameMkLst>
        </pc:graphicFrameChg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821202307" sldId="267"/>
            <ac:graphicFrameMk id="5" creationId="{C8E3475B-DB71-4F49-8E43-896E537DE5A6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2823210281" sldId="268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2823210281" sldId="268"/>
            <ac:graphicFrameMk id="4" creationId="{40D5CF03-CCEB-45E8-B3A7-4BC335072CB1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2695026320" sldId="269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2695026320" sldId="269"/>
            <ac:graphicFrameMk id="3" creationId="{9D6D818A-756A-4CA0-9CF6-F66F6B95DCEB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966439507" sldId="270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966439507" sldId="270"/>
            <ac:graphicFrameMk id="3" creationId="{6BF89E70-1AC7-4C58-937F-6038E08B0E67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3574909822" sldId="271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3574909822" sldId="271"/>
            <ac:graphicFrameMk id="4" creationId="{A77A1C22-45C5-4C84-A55B-83AED85B6F07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1191174859" sldId="272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1191174859" sldId="272"/>
            <ac:graphicFrameMk id="3" creationId="{7DA4E56B-2DBD-49E2-89F4-A4DC0820DCC7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1636988742" sldId="273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1636988742" sldId="273"/>
            <ac:graphicFrameMk id="3" creationId="{A8715BAA-A4E7-4984-8370-C246BE5D52BE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1897354867" sldId="274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1897354867" sldId="274"/>
            <ac:graphicFrameMk id="4" creationId="{EB55BEE8-CF8A-46F4-B9AB-0035B801908A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1853218599" sldId="275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1853218599" sldId="275"/>
            <ac:graphicFrameMk id="4" creationId="{DDFBE6B0-FE4C-4F43-B7A2-2F55AB83378A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3611986830" sldId="276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3611986830" sldId="276"/>
            <ac:graphicFrameMk id="4" creationId="{2F71693E-D574-4FCF-B083-D6E82C41ED74}"/>
          </ac:graphicFrameMkLst>
        </pc:graphicFrameChg>
      </pc:sldChg>
      <pc:sldChg chg="modSp">
        <pc:chgData name="Morgan Thornton" userId="7f777f77-6bef-409c-aedc-2952067a4037" providerId="ADAL" clId="{A4EBA142-4B08-4851-AA5F-CC7DFF2EFBB3}" dt="2022-11-22T17:42:39.350" v="23"/>
        <pc:sldMkLst>
          <pc:docMk/>
          <pc:sldMk cId="1224818768" sldId="277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1224818768" sldId="277"/>
            <ac:graphicFrameMk id="4" creationId="{F60FE85E-E1B5-414A-8762-F808BBEA3B82}"/>
          </ac:graphicFrameMkLst>
        </pc:graphicFrameChg>
      </pc:sldChg>
      <pc:sldChg chg="modSp modNotesTx">
        <pc:chgData name="Morgan Thornton" userId="7f777f77-6bef-409c-aedc-2952067a4037" providerId="ADAL" clId="{A4EBA142-4B08-4851-AA5F-CC7DFF2EFBB3}" dt="2022-11-22T18:09:41.266" v="1037" actId="20577"/>
        <pc:sldMkLst>
          <pc:docMk/>
          <pc:sldMk cId="560028160" sldId="278"/>
        </pc:sldMkLst>
        <pc:graphicFrameChg chg="mod">
          <ac:chgData name="Morgan Thornton" userId="7f777f77-6bef-409c-aedc-2952067a4037" providerId="ADAL" clId="{A4EBA142-4B08-4851-AA5F-CC7DFF2EFBB3}" dt="2022-11-22T17:42:39.350" v="23"/>
          <ac:graphicFrameMkLst>
            <pc:docMk/>
            <pc:sldMk cId="560028160" sldId="278"/>
            <ac:graphicFrameMk id="4" creationId="{76BA1CF4-54E5-43ED-9B5D-2DA9FB27BC3E}"/>
          </ac:graphicFrameMkLst>
        </pc:graphicFrameChg>
      </pc:sldChg>
      <pc:sldChg chg="modNotes">
        <pc:chgData name="Morgan Thornton" userId="7f777f77-6bef-409c-aedc-2952067a4037" providerId="ADAL" clId="{A4EBA142-4B08-4851-AA5F-CC7DFF2EFBB3}" dt="2022-11-09T21:25:56.874" v="22"/>
        <pc:sldMkLst>
          <pc:docMk/>
          <pc:sldMk cId="0" sldId="279"/>
        </pc:sldMkLst>
      </pc:sldChg>
      <pc:sldChg chg="modNotes">
        <pc:chgData name="Morgan Thornton" userId="7f777f77-6bef-409c-aedc-2952067a4037" providerId="ADAL" clId="{A4EBA142-4B08-4851-AA5F-CC7DFF2EFBB3}" dt="2022-11-09T21:25:56.874" v="22"/>
        <pc:sldMkLst>
          <pc:docMk/>
          <pc:sldMk cId="148709380" sldId="280"/>
        </pc:sldMkLst>
      </pc:sldChg>
      <pc:sldChg chg="del">
        <pc:chgData name="Morgan Thornton" userId="7f777f77-6bef-409c-aedc-2952067a4037" providerId="ADAL" clId="{A4EBA142-4B08-4851-AA5F-CC7DFF2EFBB3}" dt="2022-11-09T21:12:55.907" v="1" actId="2696"/>
        <pc:sldMkLst>
          <pc:docMk/>
          <pc:sldMk cId="794437719" sldId="281"/>
        </pc:sldMkLst>
      </pc:sldChg>
      <pc:sldChg chg="del">
        <pc:chgData name="Morgan Thornton" userId="7f777f77-6bef-409c-aedc-2952067a4037" providerId="ADAL" clId="{A4EBA142-4B08-4851-AA5F-CC7DFF2EFBB3}" dt="2022-11-09T21:12:55.907" v="1" actId="2696"/>
        <pc:sldMkLst>
          <pc:docMk/>
          <pc:sldMk cId="3709095155" sldId="282"/>
        </pc:sldMkLst>
      </pc:sldChg>
      <pc:sldChg chg="del">
        <pc:chgData name="Morgan Thornton" userId="7f777f77-6bef-409c-aedc-2952067a4037" providerId="ADAL" clId="{A4EBA142-4B08-4851-AA5F-CC7DFF2EFBB3}" dt="2022-11-09T21:12:55.907" v="1" actId="2696"/>
        <pc:sldMkLst>
          <pc:docMk/>
          <pc:sldMk cId="1048279072" sldId="283"/>
        </pc:sldMkLst>
      </pc:sldChg>
      <pc:sldChg chg="del">
        <pc:chgData name="Morgan Thornton" userId="7f777f77-6bef-409c-aedc-2952067a4037" providerId="ADAL" clId="{A4EBA142-4B08-4851-AA5F-CC7DFF2EFBB3}" dt="2022-11-09T21:12:55.907" v="1" actId="2696"/>
        <pc:sldMkLst>
          <pc:docMk/>
          <pc:sldMk cId="32330223" sldId="284"/>
        </pc:sldMkLst>
      </pc:sldChg>
      <pc:sldChg chg="del">
        <pc:chgData name="Morgan Thornton" userId="7f777f77-6bef-409c-aedc-2952067a4037" providerId="ADAL" clId="{A4EBA142-4B08-4851-AA5F-CC7DFF2EFBB3}" dt="2022-11-09T21:12:55.907" v="1" actId="2696"/>
        <pc:sldMkLst>
          <pc:docMk/>
          <pc:sldMk cId="2455668207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thornton\OneDrive%20-%20Manson%20SD\2022-2023\2.%20Year%20End\Board%20Presentation\Year%20End%20Presentation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thornton\OneDrive%20-%20Manson%20SD\2022-2023\2.%20Year%20End\Board%20Presentation\Year%20End%20Presentation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hornton\OneDrive%20-%20Manson%20SD\2022-2023\2.%20Year%20End\Board%20Presentation\Year%20End%20Pres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hornton\OneDrive%20-%20Manson%20SD\2022-2023\2.%20Year%20End\Board%20Presentation\Year%20End%20Presentatio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thornton\OneDrive%20-%20Manson%20SD\2022-2023\2.%20Year%20End\Board%20Presentation\Year%20End%20Presentat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ENROLLMENT - AVERAGE FTE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9403650990497"/>
          <c:y val="0.12951423379769836"/>
          <c:w val="0.81939684670067825"/>
          <c:h val="0.71860293779067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'GF Enrollment '!$A$3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'!$B$3</c:f>
              <c:numCache>
                <c:formatCode>_(* #,##0.00_);_(* \(#,##0.00\);_(* "-"??_);_(@_)</c:formatCode>
                <c:ptCount val="1"/>
                <c:pt idx="0">
                  <c:v>655.37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4-4522-8B06-0ACC9B319F06}"/>
            </c:ext>
          </c:extLst>
        </c:ser>
        <c:ser>
          <c:idx val="1"/>
          <c:order val="1"/>
          <c:tx>
            <c:strRef>
              <c:f>'GF Enrollment '!$A$4</c:f>
              <c:strCache>
                <c:ptCount val="1"/>
                <c:pt idx="0">
                  <c:v>2017-2018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'!$B$4</c:f>
              <c:numCache>
                <c:formatCode>_(* #,##0.00_);_(* \(#,##0.00\);_(* "-"??_);_(@_)</c:formatCode>
                <c:ptCount val="1"/>
                <c:pt idx="0">
                  <c:v>622.45000000000005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4-4522-8B06-0ACC9B319F06}"/>
            </c:ext>
          </c:extLst>
        </c:ser>
        <c:ser>
          <c:idx val="2"/>
          <c:order val="2"/>
          <c:tx>
            <c:strRef>
              <c:f>'GF Enrollment '!$A$5</c:f>
              <c:strCache>
                <c:ptCount val="1"/>
                <c:pt idx="0">
                  <c:v>2018-2019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'!$B$5</c:f>
              <c:numCache>
                <c:formatCode>_(* #,##0.00_);_(* \(#,##0.00\);_(* "-"??_);_(@_)</c:formatCode>
                <c:ptCount val="1"/>
                <c:pt idx="0">
                  <c:v>605.16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B4-4522-8B06-0ACC9B319F06}"/>
            </c:ext>
          </c:extLst>
        </c:ser>
        <c:ser>
          <c:idx val="3"/>
          <c:order val="3"/>
          <c:tx>
            <c:strRef>
              <c:f>'GF Enrollment '!$A$6</c:f>
              <c:strCache>
                <c:ptCount val="1"/>
                <c:pt idx="0">
                  <c:v>2019-2020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'!$B$6</c:f>
              <c:numCache>
                <c:formatCode>_(* #,##0.00_);_(* \(#,##0.00\);_(* "-"??_);_(@_)</c:formatCode>
                <c:ptCount val="1"/>
                <c:pt idx="0">
                  <c:v>623.84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B4-4522-8B06-0ACC9B319F06}"/>
            </c:ext>
          </c:extLst>
        </c:ser>
        <c:ser>
          <c:idx val="4"/>
          <c:order val="4"/>
          <c:tx>
            <c:strRef>
              <c:f>'GF Enrollment '!$A$7</c:f>
              <c:strCache>
                <c:ptCount val="1"/>
                <c:pt idx="0">
                  <c:v>2020-2021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5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'!$B$7</c:f>
              <c:numCache>
                <c:formatCode>_(* #,##0.00_);_(* \(#,##0.00\);_(* "-"??_);_(@_)</c:formatCode>
                <c:ptCount val="1"/>
                <c:pt idx="0">
                  <c:v>612.79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B4-4522-8B06-0ACC9B319F06}"/>
            </c:ext>
          </c:extLst>
        </c:ser>
        <c:ser>
          <c:idx val="5"/>
          <c:order val="5"/>
          <c:tx>
            <c:strRef>
              <c:f>'GF Enrollment '!$A$8</c:f>
              <c:strCache>
                <c:ptCount val="1"/>
                <c:pt idx="0">
                  <c:v>2021-2022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6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'!$B$8</c:f>
              <c:numCache>
                <c:formatCode>_(* #,##0.00_);_(* \(#,##0.00\);_(* "-"??_);_(@_)</c:formatCode>
                <c:ptCount val="1"/>
                <c:pt idx="0">
                  <c:v>591.28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4-4522-8B06-0ACC9B319F06}"/>
            </c:ext>
          </c:extLst>
        </c:ser>
        <c:ser>
          <c:idx val="6"/>
          <c:order val="6"/>
          <c:tx>
            <c:strRef>
              <c:f>'GF Enrollment '!$A$9</c:f>
              <c:strCache>
                <c:ptCount val="1"/>
                <c:pt idx="0">
                  <c:v>2022-2023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lumMod val="60000"/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 Enrollment '!$B$1:$B$2</c:f>
              <c:strCache>
                <c:ptCount val="2"/>
                <c:pt idx="1">
                  <c:v>Average FTE</c:v>
                </c:pt>
              </c:strCache>
            </c:strRef>
          </c:cat>
          <c:val>
            <c:numRef>
              <c:f>'GF Enrollment '!$B$9</c:f>
              <c:numCache>
                <c:formatCode>_(* #,##0.00_);_(* \(#,##0.00\);_(* "-"??_);_(@_)</c:formatCode>
                <c:ptCount val="1"/>
                <c:pt idx="0">
                  <c:v>614.16999999999996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B4-4522-8B06-0ACC9B319F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049168"/>
        <c:axId val="379950280"/>
      </c:barChart>
      <c:catAx>
        <c:axId val="2010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950280"/>
        <c:crosses val="autoZero"/>
        <c:auto val="1"/>
        <c:lblAlgn val="ctr"/>
        <c:lblOffset val="100"/>
        <c:noMultiLvlLbl val="0"/>
      </c:catAx>
      <c:valAx>
        <c:axId val="37995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4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46674278786301"/>
          <c:y val="0.18867821522309708"/>
          <c:w val="0.3980464796756798"/>
          <c:h val="0.65585818695739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8-4770-8DF1-088E02F87C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8-4770-8DF1-088E02F87C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8-4770-8DF1-088E02F87C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78-4770-8DF1-088E02F87C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78-4770-8DF1-088E02F87C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78-4770-8DF1-088E02F87C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78-4770-8DF1-088E02F87CC1}"/>
              </c:ext>
            </c:extLst>
          </c:dPt>
          <c:dLbls>
            <c:dLbl>
              <c:idx val="0"/>
              <c:layout>
                <c:manualLayout>
                  <c:x val="9.7105499351257535E-2"/>
                  <c:y val="-1.23076923076923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78-4770-8DF1-088E02F87CC1}"/>
                </c:ext>
              </c:extLst>
            </c:dLbl>
            <c:dLbl>
              <c:idx val="1"/>
              <c:layout>
                <c:manualLayout>
                  <c:x val="3.734826898125293E-2"/>
                  <c:y val="4.9230769230769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78-4770-8DF1-088E02F87CC1}"/>
                </c:ext>
              </c:extLst>
            </c:dLbl>
            <c:dLbl>
              <c:idx val="2"/>
              <c:layout>
                <c:manualLayout>
                  <c:x val="0.11453469154250899"/>
                  <c:y val="-0.22564102564102573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630"/>
                        <a:gd name="adj2" fmla="val -2772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F178-4770-8DF1-088E02F87CC1}"/>
                </c:ext>
              </c:extLst>
            </c:dLbl>
            <c:dLbl>
              <c:idx val="4"/>
              <c:layout>
                <c:manualLayout>
                  <c:x val="-7.7186422561256088E-2"/>
                  <c:y val="4.10256410256410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78-4770-8DF1-088E02F87CC1}"/>
                </c:ext>
              </c:extLst>
            </c:dLbl>
            <c:dLbl>
              <c:idx val="5"/>
              <c:layout>
                <c:manualLayout>
                  <c:x val="-6.9716768765005474E-2"/>
                  <c:y val="-8.205128205128205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78-4770-8DF1-088E02F87CC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78-4770-8DF1-088E02F87CC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 GF Revenue By Source'!$G$2:$G$8</c:f>
              <c:strCache>
                <c:ptCount val="7"/>
                <c:pt idx="0">
                  <c:v>Local Support Nontax</c:v>
                </c:pt>
                <c:pt idx="1">
                  <c:v>Local Tax</c:v>
                </c:pt>
                <c:pt idx="2">
                  <c:v>State, General Purpose</c:v>
                </c:pt>
                <c:pt idx="3">
                  <c:v>State, Special Purpose</c:v>
                </c:pt>
                <c:pt idx="4">
                  <c:v>Federal, General Purpose</c:v>
                </c:pt>
                <c:pt idx="5">
                  <c:v>Federal, Special Purpose</c:v>
                </c:pt>
                <c:pt idx="6">
                  <c:v>Other Revenues</c:v>
                </c:pt>
              </c:strCache>
            </c:strRef>
          </c:cat>
          <c:val>
            <c:numRef>
              <c:f>' GF Revenue By Source'!$H$2:$H$8</c:f>
              <c:numCache>
                <c:formatCode>_(* #,##0_);_(* \(#,##0\);_(* "-"??_);_(@_)</c:formatCode>
                <c:ptCount val="7"/>
                <c:pt idx="0">
                  <c:v>201234.55</c:v>
                </c:pt>
                <c:pt idx="1">
                  <c:v>1699430.83</c:v>
                </c:pt>
                <c:pt idx="2">
                  <c:v>6030446.7199999997</c:v>
                </c:pt>
                <c:pt idx="3">
                  <c:v>2773512.94</c:v>
                </c:pt>
                <c:pt idx="4">
                  <c:v>1657133.1</c:v>
                </c:pt>
                <c:pt idx="5">
                  <c:v>262051.69</c:v>
                </c:pt>
                <c:pt idx="6">
                  <c:v>4071.76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78-4770-8DF1-088E02F87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56520500446781"/>
          <c:y val="5.024067181576887E-2"/>
          <c:w val="0.53686947255609307"/>
          <c:h val="0.71529253313422858"/>
        </c:manualLayout>
      </c:layout>
      <c:pieChart>
        <c:varyColors val="1"/>
        <c:ser>
          <c:idx val="0"/>
          <c:order val="0"/>
          <c:tx>
            <c:strRef>
              <c:f>'Distribution By Program'!$D$2:$D$3</c:f>
              <c:strCache>
                <c:ptCount val="2"/>
                <c:pt idx="0">
                  <c:v>Actual</c:v>
                </c:pt>
                <c:pt idx="1">
                  <c:v>2022-2023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1-4D4F-8600-9F51CC0723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11-4D4F-8600-9F51CC0723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11-4D4F-8600-9F51CC0723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11-4D4F-8600-9F51CC0723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11-4D4F-8600-9F51CC0723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11-4D4F-8600-9F51CC0723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11-4D4F-8600-9F51CC0723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11-4D4F-8600-9F51CC0723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711-4D4F-8600-9F51CC0723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711-4D4F-8600-9F51CC0723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711-4D4F-8600-9F51CC0723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711-4D4F-8600-9F51CC0723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711-4D4F-8600-9F51CC0723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711-4D4F-8600-9F51CC0723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711-4D4F-8600-9F51CC0723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711-4D4F-8600-9F51CC0723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711-4D4F-8600-9F51CC07235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711-4D4F-8600-9F51CC07235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711-4D4F-8600-9F51CC07235C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711-4D4F-8600-9F51CC07235C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711-4D4F-8600-9F51CC07235C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711-4D4F-8600-9F51CC07235C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711-4D4F-8600-9F51CC07235C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711-4D4F-8600-9F51CC07235C}"/>
              </c:ext>
            </c:extLst>
          </c:dPt>
          <c:dLbls>
            <c:dLbl>
              <c:idx val="3"/>
              <c:layout>
                <c:manualLayout>
                  <c:x val="-1.9388513755921512E-2"/>
                  <c:y val="-3.7754589224436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11-4D4F-8600-9F51CC0723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11-4D4F-8600-9F51CC0723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11-4D4F-8600-9F51CC07235C}"/>
                </c:ext>
              </c:extLst>
            </c:dLbl>
            <c:dLbl>
              <c:idx val="8"/>
              <c:layout>
                <c:manualLayout>
                  <c:x val="-5.2199844727480994E-2"/>
                  <c:y val="2.98062546508708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711-4D4F-8600-9F51CC0723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11-4D4F-8600-9F51CC07235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11-4D4F-8600-9F51CC07235C}"/>
                </c:ext>
              </c:extLst>
            </c:dLbl>
            <c:dLbl>
              <c:idx val="12"/>
              <c:layout>
                <c:manualLayout>
                  <c:x val="1.4914241350708856E-3"/>
                  <c:y val="-1.1922501860348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9711-4D4F-8600-9F51CC07235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711-4D4F-8600-9F51CC07235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711-4D4F-8600-9F51CC07235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711-4D4F-8600-9F51CC07235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711-4D4F-8600-9F51CC07235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711-4D4F-8600-9F51CC07235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'Distribution By Program'!$B$4:$B$28</c15:sqref>
                  </c15:fullRef>
                </c:ext>
              </c:extLst>
              <c:f>('Distribution By Program'!$B$4:$B$5,'Distribution By Program'!$B$7:$B$28)</c:f>
              <c:strCache>
                <c:ptCount val="24"/>
                <c:pt idx="0">
                  <c:v>Basic Education</c:v>
                </c:pt>
                <c:pt idx="1">
                  <c:v>District Wide Support</c:v>
                </c:pt>
                <c:pt idx="2">
                  <c:v>Governor's Emergency Education Relief</c:v>
                </c:pt>
                <c:pt idx="3">
                  <c:v>ESSER II</c:v>
                </c:pt>
                <c:pt idx="4">
                  <c:v>ESSER III</c:v>
                </c:pt>
                <c:pt idx="5">
                  <c:v>ESSER III - Learning Loss</c:v>
                </c:pt>
                <c:pt idx="6">
                  <c:v>Special Education</c:v>
                </c:pt>
                <c:pt idx="7">
                  <c:v>Special Education - American Rescue Plan</c:v>
                </c:pt>
                <c:pt idx="8">
                  <c:v>Special Education - Federal</c:v>
                </c:pt>
                <c:pt idx="9">
                  <c:v>Vocational Secondary, Basic Ed, State</c:v>
                </c:pt>
                <c:pt idx="10">
                  <c:v>Vocational, Middle School Basic Ed</c:v>
                </c:pt>
                <c:pt idx="11">
                  <c:v>Vocational, Secondary, Federal</c:v>
                </c:pt>
                <c:pt idx="12">
                  <c:v>ESEA Disadvantaged, Federal</c:v>
                </c:pt>
                <c:pt idx="13">
                  <c:v>Other Title, ESEA, Federal</c:v>
                </c:pt>
                <c:pt idx="14">
                  <c:v>ESEA Migrant, Federal </c:v>
                </c:pt>
                <c:pt idx="15">
                  <c:v>LAP</c:v>
                </c:pt>
                <c:pt idx="16">
                  <c:v>Special, Pilot Programs</c:v>
                </c:pt>
                <c:pt idx="17">
                  <c:v>LEP, Federal</c:v>
                </c:pt>
                <c:pt idx="18">
                  <c:v>Transitional Bilingual, State</c:v>
                </c:pt>
                <c:pt idx="19">
                  <c:v>Highly Capable</c:v>
                </c:pt>
                <c:pt idx="20">
                  <c:v>Child Care</c:v>
                </c:pt>
                <c:pt idx="21">
                  <c:v>Other Community Services</c:v>
                </c:pt>
                <c:pt idx="22">
                  <c:v>School Food Services</c:v>
                </c:pt>
                <c:pt idx="23">
                  <c:v>Pupil Transportation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'Distribution By Program'!$D$4:$D$28</c15:sqref>
                  </c15:fullRef>
                </c:ext>
              </c:extLst>
              <c:f>('Distribution By Program'!$D$4:$D$5,'Distribution By Program'!$D$7:$D$28)</c:f>
              <c:numCache>
                <c:formatCode>_(* #,##0_);_(* \(#,##0\);_(* "-"??_);_(@_)</c:formatCode>
                <c:ptCount val="24"/>
                <c:pt idx="0">
                  <c:v>5776759.9699999997</c:v>
                </c:pt>
                <c:pt idx="1">
                  <c:v>2241666.09</c:v>
                </c:pt>
                <c:pt idx="2">
                  <c:v>20093.32</c:v>
                </c:pt>
                <c:pt idx="3">
                  <c:v>0</c:v>
                </c:pt>
                <c:pt idx="4">
                  <c:v>344613.61</c:v>
                </c:pt>
                <c:pt idx="5">
                  <c:v>68758.990000000005</c:v>
                </c:pt>
                <c:pt idx="6">
                  <c:v>939365.29</c:v>
                </c:pt>
                <c:pt idx="7">
                  <c:v>0</c:v>
                </c:pt>
                <c:pt idx="8">
                  <c:v>253122.56</c:v>
                </c:pt>
                <c:pt idx="9">
                  <c:v>413579.21</c:v>
                </c:pt>
                <c:pt idx="10">
                  <c:v>72336.259999999995</c:v>
                </c:pt>
                <c:pt idx="11">
                  <c:v>5070</c:v>
                </c:pt>
                <c:pt idx="12">
                  <c:v>108009.68</c:v>
                </c:pt>
                <c:pt idx="13">
                  <c:v>4805.38</c:v>
                </c:pt>
                <c:pt idx="14">
                  <c:v>33317.72</c:v>
                </c:pt>
                <c:pt idx="15">
                  <c:v>447881.66</c:v>
                </c:pt>
                <c:pt idx="16">
                  <c:v>264001.12</c:v>
                </c:pt>
                <c:pt idx="17">
                  <c:v>17402.04</c:v>
                </c:pt>
                <c:pt idx="18">
                  <c:v>333162.93</c:v>
                </c:pt>
                <c:pt idx="19">
                  <c:v>27076.99</c:v>
                </c:pt>
                <c:pt idx="20">
                  <c:v>455131.41</c:v>
                </c:pt>
                <c:pt idx="21">
                  <c:v>75825.61</c:v>
                </c:pt>
                <c:pt idx="22">
                  <c:v>640815.92000000004</c:v>
                </c:pt>
                <c:pt idx="23">
                  <c:v>425425.15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30-9711-4D4F-8600-9F51CC072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93914154815929E-3"/>
          <c:y val="0.81127759151693657"/>
          <c:w val="0.99890608584518403"/>
          <c:h val="0.1734259324742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07267642203835"/>
          <c:y val="6.4474840431948038E-2"/>
          <c:w val="0.4476835165506029"/>
          <c:h val="0.645148076196773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1E-4848-A2F9-3575B292B78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1E-4848-A2F9-3575B292B78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1E-4848-A2F9-3575B292B78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1E-4848-A2F9-3575B292B78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1E-4848-A2F9-3575B292B78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1E-4848-A2F9-3575B292B7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1E-4848-A2F9-3575B292B78C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1E-4848-A2F9-3575B292B78C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1E-4848-A2F9-3575B292B78C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1E-4848-A2F9-3575B292B78C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1E-4848-A2F9-3575B292B78C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1E-4848-A2F9-3575B292B78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1E-4848-A2F9-3575B292B78C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1E-4848-A2F9-3575B292B78C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81E-4848-A2F9-3575B292B78C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81E-4848-A2F9-3575B292B78C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81E-4848-A2F9-3575B292B78C}"/>
              </c:ext>
            </c:extLst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81E-4848-A2F9-3575B292B78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81E-4848-A2F9-3575B292B78C}"/>
              </c:ext>
            </c:extLst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81E-4848-A2F9-3575B292B78C}"/>
              </c:ext>
            </c:extLst>
          </c:dPt>
          <c:dPt>
            <c:idx val="2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81E-4848-A2F9-3575B292B78C}"/>
              </c:ext>
            </c:extLst>
          </c:dPt>
          <c:dPt>
            <c:idx val="21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81E-4848-A2F9-3575B292B78C}"/>
              </c:ext>
            </c:extLst>
          </c:dPt>
          <c:dPt>
            <c:idx val="22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81E-4848-A2F9-3575B292B78C}"/>
              </c:ext>
            </c:extLst>
          </c:dPt>
          <c:dPt>
            <c:idx val="23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81E-4848-A2F9-3575B292B78C}"/>
              </c:ext>
            </c:extLst>
          </c:dPt>
          <c:dPt>
            <c:idx val="2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81E-4848-A2F9-3575B292B78C}"/>
              </c:ext>
            </c:extLst>
          </c:dPt>
          <c:dPt>
            <c:idx val="25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81E-4848-A2F9-3575B292B78C}"/>
              </c:ext>
            </c:extLst>
          </c:dPt>
          <c:dPt>
            <c:idx val="2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81E-4848-A2F9-3575B292B78C}"/>
              </c:ext>
            </c:extLst>
          </c:dPt>
          <c:dPt>
            <c:idx val="27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81E-4848-A2F9-3575B292B78C}"/>
              </c:ext>
            </c:extLst>
          </c:dPt>
          <c:dPt>
            <c:idx val="28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81E-4848-A2F9-3575B292B78C}"/>
              </c:ext>
            </c:extLst>
          </c:dPt>
          <c:dPt>
            <c:idx val="29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81E-4848-A2F9-3575B292B78C}"/>
              </c:ext>
            </c:extLst>
          </c:dPt>
          <c:dPt>
            <c:idx val="3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81E-4848-A2F9-3575B292B78C}"/>
              </c:ext>
            </c:extLst>
          </c:dPt>
          <c:dPt>
            <c:idx val="31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81E-4848-A2F9-3575B292B78C}"/>
              </c:ext>
            </c:extLst>
          </c:dPt>
          <c:dPt>
            <c:idx val="32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581E-4848-A2F9-3575B292B78C}"/>
              </c:ext>
            </c:extLst>
          </c:dPt>
          <c:dPt>
            <c:idx val="33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581E-4848-A2F9-3575B292B78C}"/>
              </c:ext>
            </c:extLst>
          </c:dPt>
          <c:dPt>
            <c:idx val="3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581E-4848-A2F9-3575B292B78C}"/>
              </c:ext>
            </c:extLst>
          </c:dPt>
          <c:dPt>
            <c:idx val="35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581E-4848-A2F9-3575B292B7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E-4848-A2F9-3575B292B78C}"/>
                </c:ext>
              </c:extLst>
            </c:dLbl>
            <c:dLbl>
              <c:idx val="1"/>
              <c:layout>
                <c:manualLayout>
                  <c:x val="0.1241227248078043"/>
                  <c:y val="2.76899068589261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1E-4848-A2F9-3575B292B78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1E-4848-A2F9-3575B292B78C}"/>
                </c:ext>
              </c:extLst>
            </c:dLbl>
            <c:dLbl>
              <c:idx val="3"/>
              <c:layout>
                <c:manualLayout>
                  <c:x val="9.8830252049539005E-2"/>
                  <c:y val="7.81970227709873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1E-4848-A2F9-3575B292B78C}"/>
                </c:ext>
              </c:extLst>
            </c:dLbl>
            <c:dLbl>
              <c:idx val="4"/>
              <c:layout>
                <c:manualLayout>
                  <c:x val="2.8310680973018913E-2"/>
                  <c:y val="-9.43749705744587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1E-4848-A2F9-3575B292B78C}"/>
                </c:ext>
              </c:extLst>
            </c:dLbl>
            <c:dLbl>
              <c:idx val="5"/>
              <c:layout>
                <c:manualLayout>
                  <c:x val="0.15445772648425543"/>
                  <c:y val="2.6528772844762356E-2"/>
                </c:manualLayout>
              </c:layout>
              <c:spPr>
                <a:xfrm>
                  <a:off x="4264400" y="3893622"/>
                  <a:ext cx="785744" cy="31688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474"/>
                        <a:gd name="adj2" fmla="val -18154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3688698048496402E-2"/>
                      <c:h val="5.82641181599147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81E-4848-A2F9-3575B292B78C}"/>
                </c:ext>
              </c:extLst>
            </c:dLbl>
            <c:dLbl>
              <c:idx val="6"/>
              <c:layout>
                <c:manualLayout>
                  <c:x val="4.560638644416368E-3"/>
                  <c:y val="5.7751727128922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81E-4848-A2F9-3575B292B78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1E-4848-A2F9-3575B292B78C}"/>
                </c:ext>
              </c:extLst>
            </c:dLbl>
            <c:dLbl>
              <c:idx val="8"/>
              <c:layout>
                <c:manualLayout>
                  <c:x val="-4.5410959459453011E-2"/>
                  <c:y val="2.5721789196625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81E-4848-A2F9-3575B292B78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1E-4848-A2F9-3575B292B78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1E-4848-A2F9-3575B292B78C}"/>
                </c:ext>
              </c:extLst>
            </c:dLbl>
            <c:dLbl>
              <c:idx val="11"/>
              <c:layout>
                <c:manualLayout>
                  <c:x val="1.7584016910455569E-2"/>
                  <c:y val="4.63229328149168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81E-4848-A2F9-3575B292B78C}"/>
                </c:ext>
              </c:extLst>
            </c:dLbl>
            <c:dLbl>
              <c:idx val="13"/>
              <c:layout>
                <c:manualLayout>
                  <c:x val="-1.0102585454890588E-2"/>
                  <c:y val="2.65542957510037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81E-4848-A2F9-3575B292B78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81E-4848-A2F9-3575B292B78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81E-4848-A2F9-3575B292B78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81E-4848-A2F9-3575B292B78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81E-4848-A2F9-3575B292B78C}"/>
                </c:ext>
              </c:extLst>
            </c:dLbl>
            <c:dLbl>
              <c:idx val="18"/>
              <c:layout>
                <c:manualLayout>
                  <c:x val="-1.4286439918900782E-2"/>
                  <c:y val="3.74722454858212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581E-4848-A2F9-3575B292B78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81E-4848-A2F9-3575B292B7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81E-4848-A2F9-3575B292B78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81E-4848-A2F9-3575B292B78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81E-4848-A2F9-3575B292B78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81E-4848-A2F9-3575B292B78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81E-4848-A2F9-3575B292B78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81E-4848-A2F9-3575B292B78C}"/>
                </c:ext>
              </c:extLst>
            </c:dLbl>
            <c:dLbl>
              <c:idx val="26"/>
              <c:layout>
                <c:manualLayout>
                  <c:x val="-7.5782387581193419E-2"/>
                  <c:y val="8.28569975397670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581E-4848-A2F9-3575B292B78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81E-4848-A2F9-3575B292B78C}"/>
                </c:ext>
              </c:extLst>
            </c:dLbl>
            <c:dLbl>
              <c:idx val="28"/>
              <c:layout>
                <c:manualLayout>
                  <c:x val="-7.5473925342360887E-2"/>
                  <c:y val="4.6133234726984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581E-4848-A2F9-3575B292B78C}"/>
                </c:ext>
              </c:extLst>
            </c:dLbl>
            <c:dLbl>
              <c:idx val="29"/>
              <c:layout>
                <c:manualLayout>
                  <c:x val="-7.0032971000495541E-3"/>
                  <c:y val="-6.834801488855065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581E-4848-A2F9-3575B292B78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81E-4848-A2F9-3575B292B78C}"/>
                </c:ext>
              </c:extLst>
            </c:dLbl>
            <c:dLbl>
              <c:idx val="31"/>
              <c:layout>
                <c:manualLayout>
                  <c:x val="7.1770828414868953E-2"/>
                  <c:y val="7.6893020244428738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581E-4848-A2F9-3575B292B78C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81E-4848-A2F9-3575B292B78C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81E-4848-A2F9-3575B292B78C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581E-4848-A2F9-3575B292B78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'Distribution by Activity'!$B$4:$B$42</c15:sqref>
                  </c15:fullRef>
                </c:ext>
              </c:extLst>
              <c:f>('Distribution by Activity'!$B$4:$B$14,'Distribution by Activity'!$B$16:$B$30,'Distribution by Activity'!$B$32,'Distribution by Activity'!$B$34:$B$42)</c:f>
              <c:strCache>
                <c:ptCount val="36"/>
                <c:pt idx="0">
                  <c:v>Learning Resources</c:v>
                </c:pt>
                <c:pt idx="1">
                  <c:v>Guidance/Counseling</c:v>
                </c:pt>
                <c:pt idx="2">
                  <c:v>Pupil Management/Safety</c:v>
                </c:pt>
                <c:pt idx="3">
                  <c:v>Health</c:v>
                </c:pt>
                <c:pt idx="4">
                  <c:v>Teaching</c:v>
                </c:pt>
                <c:pt idx="5">
                  <c:v>Extracurricular</c:v>
                </c:pt>
                <c:pt idx="6">
                  <c:v>Payments to Other Districts</c:v>
                </c:pt>
                <c:pt idx="7">
                  <c:v>Prof. Development</c:v>
                </c:pt>
                <c:pt idx="8">
                  <c:v>Instructional Technology</c:v>
                </c:pt>
                <c:pt idx="9">
                  <c:v>Curriculum</c:v>
                </c:pt>
                <c:pt idx="10">
                  <c:v>Prof. Learning</c:v>
                </c:pt>
                <c:pt idx="11">
                  <c:v>Food</c:v>
                </c:pt>
                <c:pt idx="12">
                  <c:v>Operations - Food Services</c:v>
                </c:pt>
                <c:pt idx="13">
                  <c:v>Operations - Transportation</c:v>
                </c:pt>
                <c:pt idx="14">
                  <c:v>Maintenance - Transportation</c:v>
                </c:pt>
                <c:pt idx="15">
                  <c:v>Insurance - Transportation</c:v>
                </c:pt>
                <c:pt idx="16">
                  <c:v>Transfers</c:v>
                </c:pt>
                <c:pt idx="17">
                  <c:v>Grounds Maintenance</c:v>
                </c:pt>
                <c:pt idx="18">
                  <c:v>Operations - Buildings</c:v>
                </c:pt>
                <c:pt idx="19">
                  <c:v>Maintenance</c:v>
                </c:pt>
                <c:pt idx="20">
                  <c:v>Utilities</c:v>
                </c:pt>
                <c:pt idx="21">
                  <c:v>Insurance </c:v>
                </c:pt>
                <c:pt idx="22">
                  <c:v>Information Services/Technology</c:v>
                </c:pt>
                <c:pt idx="23">
                  <c:v>Printing</c:v>
                </c:pt>
                <c:pt idx="24">
                  <c:v>Distribution</c:v>
                </c:pt>
                <c:pt idx="25">
                  <c:v>Motor Pool</c:v>
                </c:pt>
                <c:pt idx="26">
                  <c:v>Principal's Office</c:v>
                </c:pt>
                <c:pt idx="27">
                  <c:v>Board of Directors</c:v>
                </c:pt>
                <c:pt idx="28">
                  <c:v>Superintendents Office</c:v>
                </c:pt>
                <c:pt idx="29">
                  <c:v>Business Office</c:v>
                </c:pt>
                <c:pt idx="30">
                  <c:v>Human Resources</c:v>
                </c:pt>
                <c:pt idx="31">
                  <c:v>Supervision Instruction</c:v>
                </c:pt>
                <c:pt idx="32">
                  <c:v>Food Service Supervision</c:v>
                </c:pt>
                <c:pt idx="33">
                  <c:v>Transportation Supervision</c:v>
                </c:pt>
                <c:pt idx="34">
                  <c:v>Maintenance Supervision</c:v>
                </c:pt>
                <c:pt idx="35">
                  <c:v>Public Activities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'Distribution by Activity'!$D$4:$D$42</c15:sqref>
                  </c15:fullRef>
                </c:ext>
              </c:extLst>
              <c:f>('Distribution by Activity'!$D$4:$D$14,'Distribution by Activity'!$D$16:$D$30,'Distribution by Activity'!$D$32,'Distribution by Activity'!$D$34:$D$42)</c:f>
              <c:numCache>
                <c:formatCode>_(* #,##0_);_(* \(#,##0\);_(* "-"??_);_(@_)</c:formatCode>
                <c:ptCount val="36"/>
                <c:pt idx="0">
                  <c:v>77981.83</c:v>
                </c:pt>
                <c:pt idx="1">
                  <c:v>337678.79</c:v>
                </c:pt>
                <c:pt idx="2">
                  <c:v>238216.98</c:v>
                </c:pt>
                <c:pt idx="3">
                  <c:v>358677.18</c:v>
                </c:pt>
                <c:pt idx="4">
                  <c:v>6283694.3499999996</c:v>
                </c:pt>
                <c:pt idx="5">
                  <c:v>535416.74</c:v>
                </c:pt>
                <c:pt idx="6">
                  <c:v>205383.03</c:v>
                </c:pt>
                <c:pt idx="7">
                  <c:v>228878.62</c:v>
                </c:pt>
                <c:pt idx="8">
                  <c:v>83884.039999999994</c:v>
                </c:pt>
                <c:pt idx="9">
                  <c:v>34835.1</c:v>
                </c:pt>
                <c:pt idx="10">
                  <c:v>72384.02</c:v>
                </c:pt>
                <c:pt idx="11">
                  <c:v>294718.7</c:v>
                </c:pt>
                <c:pt idx="12">
                  <c:v>360005.2</c:v>
                </c:pt>
                <c:pt idx="13">
                  <c:v>309358.5</c:v>
                </c:pt>
                <c:pt idx="14">
                  <c:v>159254.26999999999</c:v>
                </c:pt>
                <c:pt idx="15">
                  <c:v>13852.05</c:v>
                </c:pt>
                <c:pt idx="16">
                  <c:v>-145514.48000000001</c:v>
                </c:pt>
                <c:pt idx="17">
                  <c:v>77453.37</c:v>
                </c:pt>
                <c:pt idx="18">
                  <c:v>543856.85</c:v>
                </c:pt>
                <c:pt idx="19">
                  <c:v>400536.32000000001</c:v>
                </c:pt>
                <c:pt idx="20">
                  <c:v>210996.98</c:v>
                </c:pt>
                <c:pt idx="21">
                  <c:v>187023.92</c:v>
                </c:pt>
                <c:pt idx="22">
                  <c:v>133319.46</c:v>
                </c:pt>
                <c:pt idx="23">
                  <c:v>50553.69</c:v>
                </c:pt>
                <c:pt idx="24">
                  <c:v>1024.98</c:v>
                </c:pt>
                <c:pt idx="25">
                  <c:v>7847.94</c:v>
                </c:pt>
                <c:pt idx="26">
                  <c:v>788674.71</c:v>
                </c:pt>
                <c:pt idx="27">
                  <c:v>41667.760000000002</c:v>
                </c:pt>
                <c:pt idx="28">
                  <c:v>313502.78999999998</c:v>
                </c:pt>
                <c:pt idx="29">
                  <c:v>230494.51</c:v>
                </c:pt>
                <c:pt idx="30">
                  <c:v>85677.3</c:v>
                </c:pt>
                <c:pt idx="31">
                  <c:v>242207.13</c:v>
                </c:pt>
                <c:pt idx="32">
                  <c:v>14419.81</c:v>
                </c:pt>
                <c:pt idx="33">
                  <c:v>88474.81</c:v>
                </c:pt>
                <c:pt idx="34">
                  <c:v>81216.23</c:v>
                </c:pt>
                <c:pt idx="35">
                  <c:v>20569.43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48-581E-4848-A2F9-3575B292B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86810617384963E-3"/>
          <c:y val="0.78825122762499022"/>
          <c:w val="0.99301131893826144"/>
          <c:h val="0.19788380098608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09659707750476"/>
          <c:y val="8.7078085464161251E-2"/>
          <c:w val="0.61765027390593608"/>
          <c:h val="0.820499445669413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16-4FB8-8518-6DEB934D5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16-4FB8-8518-6DEB934D5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16-4FB8-8518-6DEB934D5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16-4FB8-8518-6DEB934D5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16-4FB8-8518-6DEB934D51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16-4FB8-8518-6DEB934D51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B16-4FB8-8518-6DEB934D51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B16-4FB8-8518-6DEB934D51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B16-4FB8-8518-6DEB934D51BD}"/>
              </c:ext>
            </c:extLst>
          </c:dPt>
          <c:dLbls>
            <c:dLbl>
              <c:idx val="0"/>
              <c:layout>
                <c:manualLayout>
                  <c:x val="-1.0279063769960609E-2"/>
                  <c:y val="-4.36650269562034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16-4FB8-8518-6DEB934D51BD}"/>
                </c:ext>
              </c:extLst>
            </c:dLbl>
            <c:dLbl>
              <c:idx val="1"/>
              <c:layout>
                <c:manualLayout>
                  <c:x val="0.1831430342205638"/>
                  <c:y val="-7.8815730611248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16-4FB8-8518-6DEB934D51BD}"/>
                </c:ext>
              </c:extLst>
            </c:dLbl>
            <c:dLbl>
              <c:idx val="2"/>
              <c:layout>
                <c:manualLayout>
                  <c:x val="-1.2654079888191472E-2"/>
                  <c:y val="-2.12802826290299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16-4FB8-8518-6DEB934D51BD}"/>
                </c:ext>
              </c:extLst>
            </c:dLbl>
            <c:dLbl>
              <c:idx val="3"/>
              <c:layout>
                <c:manualLayout>
                  <c:x val="-1.5340978574191698E-2"/>
                  <c:y val="2.52189473200282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16-4FB8-8518-6DEB934D51BD}"/>
                </c:ext>
              </c:extLst>
            </c:dLbl>
            <c:dLbl>
              <c:idx val="4"/>
              <c:layout>
                <c:manualLayout>
                  <c:x val="-2.6632807982995787E-2"/>
                  <c:y val="-6.515594636696861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B16-4FB8-8518-6DEB934D51B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16-4FB8-8518-6DEB934D51BD}"/>
                </c:ext>
              </c:extLst>
            </c:dLbl>
            <c:dLbl>
              <c:idx val="6"/>
              <c:layout>
                <c:manualLayout>
                  <c:x val="5.2917961324565013E-2"/>
                  <c:y val="-3.46456616337811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B16-4FB8-8518-6DEB934D51B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16-4FB8-8518-6DEB934D51B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16-4FB8-8518-6DEB934D51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'Distribution By Object'!$B$4:$B$13</c15:sqref>
                  </c15:fullRef>
                </c:ext>
              </c:extLst>
              <c:f>('Distribution By Object'!$B$4:$B$6,'Distribution By Object'!$B$8:$B$13)</c:f>
              <c:strCache>
                <c:ptCount val="9"/>
                <c:pt idx="0">
                  <c:v>Cert. Salaries</c:v>
                </c:pt>
                <c:pt idx="1">
                  <c:v>Class. Salaries</c:v>
                </c:pt>
                <c:pt idx="2">
                  <c:v>Employee Benefits</c:v>
                </c:pt>
                <c:pt idx="3">
                  <c:v>Supplies/Materials</c:v>
                </c:pt>
                <c:pt idx="4">
                  <c:v>Purchased Services</c:v>
                </c:pt>
                <c:pt idx="5">
                  <c:v>Travel</c:v>
                </c:pt>
                <c:pt idx="6">
                  <c:v>Capital Outlay</c:v>
                </c:pt>
                <c:pt idx="7">
                  <c:v>Debit Transfer</c:v>
                </c:pt>
                <c:pt idx="8">
                  <c:v>Credit Transfer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'Distribution By Object'!$D$4:$D$13</c15:sqref>
                  </c15:fullRef>
                </c:ext>
              </c:extLst>
              <c:f>('Distribution By Object'!$D$4:$D$6,'Distribution By Object'!$D$8:$D$13)</c:f>
              <c:numCache>
                <c:formatCode>_(* #,##0.00_);_(* \(#,##0.00\);_(* "-"??_);_(@_)</c:formatCode>
                <c:ptCount val="9"/>
                <c:pt idx="0">
                  <c:v>4682847.9800000004</c:v>
                </c:pt>
                <c:pt idx="1">
                  <c:v>2362842.66</c:v>
                </c:pt>
                <c:pt idx="2">
                  <c:v>2856607.26</c:v>
                </c:pt>
                <c:pt idx="3">
                  <c:v>873488.81</c:v>
                </c:pt>
                <c:pt idx="4">
                  <c:v>1937376.57</c:v>
                </c:pt>
                <c:pt idx="5">
                  <c:v>87323.08</c:v>
                </c:pt>
                <c:pt idx="6">
                  <c:v>167734.5</c:v>
                </c:pt>
                <c:pt idx="7">
                  <c:v>145514.48000000001</c:v>
                </c:pt>
                <c:pt idx="8">
                  <c:v>-145514.48000000001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'Distribution By Object'!$D$7</c15:sqref>
                  <c15:dLbl>
                    <c:idx val="2"/>
                    <c:layout>
                      <c:manualLayout>
                        <c:x val="-9.4003186210281555E-3"/>
                        <c:y val="3.9274145208090576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6B16-4FB8-8518-6DEB934D51BD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2-6B16-4FB8-8518-6DEB934D5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8.1438869269708954E-3"/>
          <c:y val="0.93851527812896185"/>
          <c:w val="0.98159901169247665"/>
          <c:h val="6.148472187103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836F56-1AAC-47C6-BEF9-D1684E66A223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8E26EF-2484-436B-BDDB-6F67F8D1C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75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04" tIns="94904" rIns="94904" bIns="94904" anchor="t" anchorCtr="0">
            <a:noAutofit/>
          </a:bodyPr>
          <a:lstStyle/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8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21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6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19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6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7575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spcFirstLastPara="1" wrap="square" lIns="94904" tIns="94904" rIns="94904" bIns="94904" anchor="t" anchorCtr="0">
            <a:noAutofit/>
          </a:bodyPr>
          <a:lstStyle/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7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4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4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E26EF-2484-436B-BDDB-6F67F8D1CC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15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9" y="992768"/>
            <a:ext cx="8520706" cy="2736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4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1" y="3778834"/>
            <a:ext cx="8520706" cy="1056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9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981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1" y="2867800"/>
            <a:ext cx="8520706" cy="1122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54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32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706" cy="763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1" y="1536634"/>
            <a:ext cx="8520706" cy="4555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11696" lvl="0" indent="-23377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23392" lvl="1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35089" lvl="2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46785" lvl="3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58482" lvl="4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70178" lvl="5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81874" lvl="6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93570" lvl="7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805266" lvl="8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346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706" cy="763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1" y="1536634"/>
            <a:ext cx="3999883" cy="4555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11696" lvl="0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5"/>
            </a:lvl1pPr>
            <a:lvl2pPr marL="623392" lvl="1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2pPr>
            <a:lvl3pPr marL="935089" lvl="2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3pPr>
            <a:lvl4pPr marL="1246785" lvl="3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4pPr>
            <a:lvl5pPr marL="1558482" lvl="4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5pPr>
            <a:lvl6pPr marL="1870178" lvl="5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6pPr>
            <a:lvl7pPr marL="2181874" lvl="6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7pPr>
            <a:lvl8pPr marL="2493570" lvl="7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8pPr>
            <a:lvl9pPr marL="2805266" lvl="8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1" y="1536634"/>
            <a:ext cx="3999883" cy="4555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11696" lvl="0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55"/>
            </a:lvl1pPr>
            <a:lvl2pPr marL="623392" lvl="1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2pPr>
            <a:lvl3pPr marL="935089" lvl="2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3pPr>
            <a:lvl4pPr marL="1246785" lvl="3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4pPr>
            <a:lvl5pPr marL="1558482" lvl="4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5pPr>
            <a:lvl6pPr marL="1870178" lvl="5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6pPr>
            <a:lvl7pPr marL="2181874" lvl="6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7pPr>
            <a:lvl8pPr marL="2493570" lvl="7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8pPr>
            <a:lvl9pPr marL="2805266" lvl="8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202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36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11696" lvl="0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1pPr>
            <a:lvl2pPr marL="623392" lvl="1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2pPr>
            <a:lvl3pPr marL="935089" lvl="2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3pPr>
            <a:lvl4pPr marL="1246785" lvl="3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4pPr>
            <a:lvl5pPr marL="1558482" lvl="4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5pPr>
            <a:lvl6pPr marL="1870178" lvl="5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6pPr>
            <a:lvl7pPr marL="2181874" lvl="6" indent="-207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8"/>
            </a:lvl7pPr>
            <a:lvl8pPr marL="2493570" lvl="7" indent="-2077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8"/>
            </a:lvl8pPr>
            <a:lvl9pPr marL="2805266" lvl="8" indent="-2077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8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658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765" cy="5454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7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20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5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1" y="1644233"/>
            <a:ext cx="4045059" cy="1976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64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1" y="3737434"/>
            <a:ext cx="4045059" cy="1646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3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1" y="965434"/>
            <a:ext cx="3837177" cy="4926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11696" lvl="0" indent="-23377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23392" lvl="1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35089" lvl="2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46785" lvl="3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58482" lvl="4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70178" lvl="5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81874" lvl="6" indent="-21645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93570" lvl="7" indent="-21645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805266" lvl="8" indent="-21645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9081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941" cy="806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11696" lvl="0" indent="-1558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36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474834"/>
            <a:ext cx="8520706" cy="26179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8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1" y="4202967"/>
            <a:ext cx="8520706" cy="1734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11696" lvl="0" indent="-23377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23392" lvl="1" indent="-2164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35089" lvl="2" indent="-2164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46785" lvl="3" indent="-21645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58482" lvl="4" indent="-2164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70178" lvl="5" indent="-2164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81874" lvl="6" indent="-21645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93570" lvl="7" indent="-21645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805266" lvl="8" indent="-21645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3296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600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3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1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AA7456B-88D9-4E09-91A5-54E1CE57A6C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5B2A3A7-CC9A-42C5-A717-EC4E7C87A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706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536634"/>
            <a:ext cx="8520706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6217624"/>
            <a:ext cx="548823" cy="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82">
                <a:solidFill>
                  <a:schemeClr val="dk2"/>
                </a:solidFill>
              </a:defRPr>
            </a:lvl1pPr>
            <a:lvl2pPr lvl="1" algn="r">
              <a:buNone/>
              <a:defRPr sz="682">
                <a:solidFill>
                  <a:schemeClr val="dk2"/>
                </a:solidFill>
              </a:defRPr>
            </a:lvl2pPr>
            <a:lvl3pPr lvl="2" algn="r">
              <a:buNone/>
              <a:defRPr sz="682">
                <a:solidFill>
                  <a:schemeClr val="dk2"/>
                </a:solidFill>
              </a:defRPr>
            </a:lvl3pPr>
            <a:lvl4pPr lvl="3" algn="r">
              <a:buNone/>
              <a:defRPr sz="682">
                <a:solidFill>
                  <a:schemeClr val="dk2"/>
                </a:solidFill>
              </a:defRPr>
            </a:lvl4pPr>
            <a:lvl5pPr lvl="4" algn="r">
              <a:buNone/>
              <a:defRPr sz="682">
                <a:solidFill>
                  <a:schemeClr val="dk2"/>
                </a:solidFill>
              </a:defRPr>
            </a:lvl5pPr>
            <a:lvl6pPr lvl="5" algn="r">
              <a:buNone/>
              <a:defRPr sz="682">
                <a:solidFill>
                  <a:schemeClr val="dk2"/>
                </a:solidFill>
              </a:defRPr>
            </a:lvl6pPr>
            <a:lvl7pPr lvl="6" algn="r">
              <a:buNone/>
              <a:defRPr sz="682">
                <a:solidFill>
                  <a:schemeClr val="dk2"/>
                </a:solidFill>
              </a:defRPr>
            </a:lvl7pPr>
            <a:lvl8pPr lvl="7" algn="r">
              <a:buNone/>
              <a:defRPr sz="682">
                <a:solidFill>
                  <a:schemeClr val="dk2"/>
                </a:solidFill>
              </a:defRPr>
            </a:lvl8pPr>
            <a:lvl9pPr lvl="8" algn="r">
              <a:buNone/>
              <a:defRPr sz="682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060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file:///C:\Users\mthornton\OneDrive%20-%20Manson%20SD\2022-2023\2.%20Year%20End\Board%20Presentation\Year%20End%20Presentation%20Data.xlsx!Fund%20Summaries!R2C1:R13C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87875" y="4540659"/>
            <a:ext cx="5406501" cy="996181"/>
          </a:xfrm>
          <a:prstGeom prst="rect">
            <a:avLst/>
          </a:prstGeom>
        </p:spPr>
        <p:txBody>
          <a:bodyPr spcFirstLastPara="1" wrap="square" lIns="62335" tIns="62335" rIns="62335" bIns="62335" anchor="b" anchorCtr="0">
            <a:normAutofit fontScale="90000"/>
          </a:bodyPr>
          <a:lstStyle/>
          <a:p>
            <a:pPr algn="l"/>
            <a:r>
              <a:rPr lang="en-US" sz="2727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2022-2023 </a:t>
            </a:r>
            <a:r>
              <a:rPr lang="en-US" sz="272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Year End Financial Statements</a:t>
            </a:r>
            <a:r>
              <a:rPr lang="en-US" sz="2727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727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5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75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182" dirty="0">
                <a:latin typeface="Calibri Light" panose="020F0302020204030204" pitchFamily="34" charset="0"/>
                <a:cs typeface="Calibri Light" panose="020F0302020204030204" pitchFamily="34" charset="0"/>
              </a:rPr>
              <a:t>Manson School District No. 19</a:t>
            </a:r>
            <a:endParaRPr sz="2454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 rot="-5400000" flipH="1">
            <a:off x="5105498" y="1080409"/>
            <a:ext cx="5106886" cy="294606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012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rot="-5400000">
            <a:off x="5978804" y="3700614"/>
            <a:ext cx="3630068" cy="2676273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" y="523003"/>
            <a:ext cx="3452403" cy="345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A1ACC804-AC3E-47F8-BE9A-9DA6E1AC2EBB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9CA96735-E87C-49F8-B3DD-E15B681A2647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activity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804410"/>
              </p:ext>
            </p:extLst>
          </p:nvPr>
        </p:nvGraphicFramePr>
        <p:xfrm>
          <a:off x="378618" y="709613"/>
          <a:ext cx="8386764" cy="543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02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191B929D-C567-4B8A-8D22-A409805997E9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D13178DC-8E2A-42D7-BCB4-CE4DB526EA4A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activity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44484"/>
              </p:ext>
            </p:extLst>
          </p:nvPr>
        </p:nvGraphicFramePr>
        <p:xfrm>
          <a:off x="2302809" y="690198"/>
          <a:ext cx="4547826" cy="597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4" imgW="6238922" imgH="8200943" progId="Excel.Sheet.12">
                  <p:embed/>
                </p:oleObj>
              </mc:Choice>
              <mc:Fallback>
                <p:oleObj name="Worksheet" r:id="rId4" imgW="6238922" imgH="82009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809" y="690198"/>
                        <a:ext cx="4547826" cy="597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90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BA28DE6C-693F-4E75-B30D-67CD5EED3893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DAB05564-0A13-4BC0-A1C0-7A490E754F46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object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93851"/>
              </p:ext>
            </p:extLst>
          </p:nvPr>
        </p:nvGraphicFramePr>
        <p:xfrm>
          <a:off x="826136" y="826480"/>
          <a:ext cx="7627015" cy="55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9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1AA4B072-07B2-41F4-881C-CDBBB21F73FB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E34ECB9-A442-469E-ACBD-5E11EB98A74B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object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36139"/>
              </p:ext>
            </p:extLst>
          </p:nvPr>
        </p:nvGraphicFramePr>
        <p:xfrm>
          <a:off x="509425" y="1704937"/>
          <a:ext cx="8134593" cy="330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4" imgW="6610345" imgH="2685885" progId="Excel.Sheet.12">
                  <p:embed/>
                </p:oleObj>
              </mc:Choice>
              <mc:Fallback>
                <p:oleObj name="Worksheet" r:id="rId4" imgW="6610345" imgH="2685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425" y="1704937"/>
                        <a:ext cx="8134593" cy="330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17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C77187D8-0E54-47B1-95F5-F5D78A6C4224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140FF83E-F16D-4CA4-9E09-CC47FD1B3AE6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Capital projects fund - detail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51668"/>
              </p:ext>
            </p:extLst>
          </p:nvPr>
        </p:nvGraphicFramePr>
        <p:xfrm>
          <a:off x="653531" y="1288746"/>
          <a:ext cx="7842076" cy="475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4" imgW="6000636" imgH="3638369" progId="Excel.Sheet.12">
                  <p:embed/>
                </p:oleObj>
              </mc:Choice>
              <mc:Fallback>
                <p:oleObj name="Worksheet" r:id="rId4" imgW="6000636" imgH="36383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531" y="1288746"/>
                        <a:ext cx="7842076" cy="475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35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7CC8D04D-A0DF-4296-9B39-50B806E8D7D3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59FE5069-5AF1-46AB-80D7-ADF34BCB7EC6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Debt service fund - detail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7100"/>
              </p:ext>
            </p:extLst>
          </p:nvPr>
        </p:nvGraphicFramePr>
        <p:xfrm>
          <a:off x="392619" y="1646093"/>
          <a:ext cx="8368206" cy="433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4" imgW="5915156" imgH="3067105" progId="Excel.Sheet.12">
                  <p:embed/>
                </p:oleObj>
              </mc:Choice>
              <mc:Fallback>
                <p:oleObj name="Worksheet" r:id="rId4" imgW="5915156" imgH="30671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619" y="1646093"/>
                        <a:ext cx="8368206" cy="433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98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D9682A62-998A-4E5C-BD80-42C434FEC66C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F8FD5CE7-6FA9-47FC-BEF6-010AFB422CED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Associated student body fund - detail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60297"/>
              </p:ext>
            </p:extLst>
          </p:nvPr>
        </p:nvGraphicFramePr>
        <p:xfrm>
          <a:off x="561328" y="894687"/>
          <a:ext cx="8030787" cy="536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4" imgW="6019926" imgH="4019589" progId="Excel.Sheet.12">
                  <p:embed/>
                </p:oleObj>
              </mc:Choice>
              <mc:Fallback>
                <p:oleObj name="Worksheet" r:id="rId4" imgW="6019926" imgH="4019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328" y="894687"/>
                        <a:ext cx="8030787" cy="536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21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47BDEBEE-932B-4C31-950B-ED37B58D015E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0812245E-85B5-48FD-8726-5622430F14E2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Transportation vehicle fund - detail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13627"/>
              </p:ext>
            </p:extLst>
          </p:nvPr>
        </p:nvGraphicFramePr>
        <p:xfrm>
          <a:off x="253218" y="1605469"/>
          <a:ext cx="8647008" cy="364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4" imgW="5915156" imgH="2495464" progId="Excel.Sheet.12">
                  <p:embed/>
                </p:oleObj>
              </mc:Choice>
              <mc:Fallback>
                <p:oleObj name="Worksheet" r:id="rId4" imgW="5915156" imgH="24954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218" y="1605469"/>
                        <a:ext cx="8647008" cy="3648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81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08807" y="3018407"/>
            <a:ext cx="2249624" cy="627489"/>
          </a:xfrm>
          <a:prstGeom prst="rect">
            <a:avLst/>
          </a:prstGeom>
        </p:spPr>
        <p:txBody>
          <a:bodyPr spcFirstLastPara="1" wrap="square" lIns="62335" tIns="62335" rIns="62335" bIns="62335" anchor="b" anchorCtr="0">
            <a:noAutofit/>
          </a:bodyPr>
          <a:lstStyle/>
          <a:p>
            <a:pPr algn="l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 rot="-5400000" flipH="1">
            <a:off x="5105498" y="1080409"/>
            <a:ext cx="5106886" cy="294606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012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rot="-5400000">
            <a:off x="5978804" y="3700614"/>
            <a:ext cx="3630068" cy="2676273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0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207DFC0A-0968-486E-A9EB-0E3FA75727CE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267EAFBF-BECD-41EE-974B-952F44591AB4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12B1CF-B08E-4D5B-9EF3-B141CF691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2789"/>
              </p:ext>
            </p:extLst>
          </p:nvPr>
        </p:nvGraphicFramePr>
        <p:xfrm>
          <a:off x="168635" y="1745607"/>
          <a:ext cx="8806730" cy="2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7305534" imgH="2266958" progId="Excel.Sheet.12">
                  <p:link updateAutomatic="1"/>
                </p:oleObj>
              </mc:Choice>
              <mc:Fallback>
                <p:oleObj name="Worksheet" r:id="rId4" imgW="7305534" imgH="2266958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12B1CF-B08E-4D5B-9EF3-B141CF691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635" y="1745607"/>
                        <a:ext cx="8806730" cy="2732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8CDABD3-2D99-40F9-98FF-A6ACC9074AF8}"/>
              </a:ext>
            </a:extLst>
          </p:cNvPr>
          <p:cNvSpPr txBox="1">
            <a:spLocks/>
          </p:cNvSpPr>
          <p:nvPr/>
        </p:nvSpPr>
        <p:spPr>
          <a:xfrm>
            <a:off x="99566" y="136282"/>
            <a:ext cx="8954312" cy="5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FUND SUMMARIES</a:t>
            </a:r>
          </a:p>
        </p:txBody>
      </p:sp>
    </p:spTree>
    <p:extLst>
      <p:ext uri="{BB962C8B-B14F-4D97-AF65-F5344CB8AC3E}">
        <p14:creationId xmlns:p14="http://schemas.microsoft.com/office/powerpoint/2010/main" val="425135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CD2821E1-EB0A-4FC6-AAB8-FE2095A67164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EDECEE9-EBDA-4C32-98B8-42C9FA1CC6B1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Detail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96809"/>
              </p:ext>
            </p:extLst>
          </p:nvPr>
        </p:nvGraphicFramePr>
        <p:xfrm>
          <a:off x="658472" y="656070"/>
          <a:ext cx="7858125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7858129" imgH="5924558" progId="Excel.Sheet.12">
                  <p:embed/>
                </p:oleObj>
              </mc:Choice>
              <mc:Fallback>
                <p:oleObj name="Worksheet" r:id="rId4" imgW="7858129" imgH="59245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72" y="656070"/>
                        <a:ext cx="7858125" cy="592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56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A1C00209-0B71-4293-9655-1A9018E698D8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136282"/>
            <a:ext cx="8880231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– ending fund 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569" y="3455375"/>
            <a:ext cx="7244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for Carryover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Grant funding received in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22-23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that wasn’t fully spent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Non-spendable (Inventory/Prepaid Expenditures)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Food service inventory as of 8/31/2022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Items for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23-24,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paid in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22-23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Unassigned Minimum Fund Bal Policy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Did not hit target for 2022-2023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1DDD2EEE-522F-4F2B-B038-7C376510EEB6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42157"/>
              </p:ext>
            </p:extLst>
          </p:nvPr>
        </p:nvGraphicFramePr>
        <p:xfrm>
          <a:off x="1271989" y="1211258"/>
          <a:ext cx="6600021" cy="178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4267203" imgH="1152710" progId="Excel.Sheet.12">
                  <p:embed/>
                </p:oleObj>
              </mc:Choice>
              <mc:Fallback>
                <p:oleObj name="Worksheet" r:id="rId4" imgW="4267203" imgH="1152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989" y="1211258"/>
                        <a:ext cx="6600021" cy="178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02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92F535F8-30D0-4B20-9D76-81E9913842F9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BB9565FA-CFA7-441A-9E36-CCC2EB7FF374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Enrollment detail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927332"/>
              </p:ext>
            </p:extLst>
          </p:nvPr>
        </p:nvGraphicFramePr>
        <p:xfrm>
          <a:off x="0" y="1189833"/>
          <a:ext cx="8745176" cy="45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35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EC7B2780-A1F2-45EB-AADE-F98958EE1E46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FC0E0D5-5D14-4034-8F4E-EA1C8D2E1753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– revenue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58694"/>
              </p:ext>
            </p:extLst>
          </p:nvPr>
        </p:nvGraphicFramePr>
        <p:xfrm>
          <a:off x="412046" y="579907"/>
          <a:ext cx="8329352" cy="57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2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EC7B2780-A1F2-45EB-AADE-F98958EE1E46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FC0E0D5-5D14-4034-8F4E-EA1C8D2E1753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– revenue by source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40899"/>
              </p:ext>
            </p:extLst>
          </p:nvPr>
        </p:nvGraphicFramePr>
        <p:xfrm>
          <a:off x="2603705" y="690198"/>
          <a:ext cx="3946034" cy="607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6562688" imgH="10105911" progId="Excel.Sheet.12">
                  <p:embed/>
                </p:oleObj>
              </mc:Choice>
              <mc:Fallback>
                <p:oleObj name="Worksheet" r:id="rId4" imgW="6562688" imgH="10105911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3705" y="690198"/>
                        <a:ext cx="3946034" cy="607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57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999C0EB5-2C8F-464C-9B44-213E35B6281D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98539B38-3034-4CAC-B010-0EFB4B6DB38A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program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03212"/>
              </p:ext>
            </p:extLst>
          </p:nvPr>
        </p:nvGraphicFramePr>
        <p:xfrm>
          <a:off x="314324" y="519112"/>
          <a:ext cx="8515351" cy="581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43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DAAA7BD8-5370-41D4-BDD0-B16D94690272}"/>
              </a:ext>
            </a:extLst>
          </p:cNvPr>
          <p:cNvSpPr/>
          <p:nvPr/>
        </p:nvSpPr>
        <p:spPr>
          <a:xfrm rot="-5400000">
            <a:off x="7184260" y="4898258"/>
            <a:ext cx="2379665" cy="1539818"/>
          </a:xfrm>
          <a:prstGeom prst="rtTriangle">
            <a:avLst/>
          </a:prstGeom>
          <a:solidFill>
            <a:srgbClr val="012A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E77A127-3D9E-47B6-A979-F91E074B2F38}"/>
              </a:ext>
            </a:extLst>
          </p:cNvPr>
          <p:cNvSpPr/>
          <p:nvPr/>
        </p:nvSpPr>
        <p:spPr>
          <a:xfrm rot="5400000">
            <a:off x="-419923" y="419924"/>
            <a:ext cx="2379665" cy="1539818"/>
          </a:xfrm>
          <a:prstGeom prst="rtTriangle">
            <a:avLst/>
          </a:prstGeom>
          <a:solidFill>
            <a:srgbClr val="969397"/>
          </a:solidFill>
          <a:ln w="9525" cap="flat" cmpd="sng">
            <a:solidFill>
              <a:srgbClr val="9693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5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" y="136282"/>
            <a:ext cx="8954312" cy="5539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fund - Expenditures by program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44461"/>
              </p:ext>
            </p:extLst>
          </p:nvPr>
        </p:nvGraphicFramePr>
        <p:xfrm>
          <a:off x="1219246" y="595725"/>
          <a:ext cx="6714952" cy="621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4" imgW="5981725" imgH="5533911" progId="Excel.Sheet.12">
                  <p:embed/>
                </p:oleObj>
              </mc:Choice>
              <mc:Fallback>
                <p:oleObj name="Worksheet" r:id="rId4" imgW="5981725" imgH="5533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46" y="595725"/>
                        <a:ext cx="6714952" cy="621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1028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469</TotalTime>
  <Words>178</Words>
  <Application>Microsoft Office PowerPoint</Application>
  <PresentationFormat>Letter Paper (8.5x11 in)</PresentationFormat>
  <Paragraphs>71</Paragraphs>
  <Slides>18</Slides>
  <Notes>18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Wingdings</vt:lpstr>
      <vt:lpstr>Parcel</vt:lpstr>
      <vt:lpstr>Simple Light</vt:lpstr>
      <vt:lpstr>C:\Users\mthornton\OneDrive - Manson SD\2022-2023\2. Year End\Board Presentation\Year End Presentation Data.xlsx!Fund Summaries!R2C1:R13C7</vt:lpstr>
      <vt:lpstr>Microsoft Excel Worksheet</vt:lpstr>
      <vt:lpstr>2022-2023 Year End Financial Statements  Manson School District No. 19</vt:lpstr>
      <vt:lpstr>PowerPoint Presentation</vt:lpstr>
      <vt:lpstr>General Fund - Detail</vt:lpstr>
      <vt:lpstr>General Fund – ending fund balance</vt:lpstr>
      <vt:lpstr>Enrollment detail</vt:lpstr>
      <vt:lpstr>General fund – revenue by source</vt:lpstr>
      <vt:lpstr>General fund – revenue by source</vt:lpstr>
      <vt:lpstr>General fund - expenditures by program</vt:lpstr>
      <vt:lpstr>General fund - Expenditures by program</vt:lpstr>
      <vt:lpstr>General fund - Expenditures by activity</vt:lpstr>
      <vt:lpstr>General fund - Expenditures by activity</vt:lpstr>
      <vt:lpstr>General fund - Expenditures by object</vt:lpstr>
      <vt:lpstr>General fund - Expenditures by object</vt:lpstr>
      <vt:lpstr>Capital projects fund - detail</vt:lpstr>
      <vt:lpstr>Debt service fund - detail</vt:lpstr>
      <vt:lpstr>Associated student body fund - detail</vt:lpstr>
      <vt:lpstr>Transportation vehicle fund - detail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Year End Presentation</dc:title>
  <dc:creator>Morgan Thornton</dc:creator>
  <cp:lastModifiedBy>Morgan Thornton</cp:lastModifiedBy>
  <cp:revision>26</cp:revision>
  <cp:lastPrinted>2022-11-22T20:33:59Z</cp:lastPrinted>
  <dcterms:created xsi:type="dcterms:W3CDTF">2021-11-16T21:42:26Z</dcterms:created>
  <dcterms:modified xsi:type="dcterms:W3CDTF">2023-11-20T18:12:21Z</dcterms:modified>
</cp:coreProperties>
</file>